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handoutMasterIdLst>
    <p:handoutMasterId r:id="rId17"/>
  </p:handoutMasterIdLst>
  <p:sldIdLst>
    <p:sldId id="259" r:id="rId2"/>
    <p:sldId id="302" r:id="rId3"/>
    <p:sldId id="257" r:id="rId4"/>
    <p:sldId id="294" r:id="rId5"/>
    <p:sldId id="267" r:id="rId6"/>
    <p:sldId id="264" r:id="rId7"/>
    <p:sldId id="300" r:id="rId8"/>
    <p:sldId id="306" r:id="rId9"/>
    <p:sldId id="282" r:id="rId10"/>
    <p:sldId id="277" r:id="rId11"/>
    <p:sldId id="274" r:id="rId12"/>
    <p:sldId id="281" r:id="rId13"/>
    <p:sldId id="310" r:id="rId14"/>
    <p:sldId id="287" r:id="rId15"/>
    <p:sldId id="308" r:id="rId1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84E427A-3D55-4303-BF80-6455036E1DE7}" styleName="Estilo com Tema 1 - Destaqu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Estilo Claro 1 - Destaqu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92" autoAdjust="0"/>
    <p:restoredTop sz="94660"/>
  </p:normalViewPr>
  <p:slideViewPr>
    <p:cSldViewPr>
      <p:cViewPr varScale="1">
        <p:scale>
          <a:sx n="69" d="100"/>
          <a:sy n="69" d="100"/>
        </p:scale>
        <p:origin x="-9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rof%20ana%20frias\AppData\Local\Temp\IM\Livro_graficos_cpqs.xlsx" TargetMode="External"/><Relationship Id="rId1" Type="http://schemas.openxmlformats.org/officeDocument/2006/relationships/image" Target="../media/image6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'ppq_grupos '!$B$4:$B$5</c:f>
              <c:strCache>
                <c:ptCount val="1"/>
                <c:pt idx="0">
                  <c:v>CPPN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  <a:ln>
              <a:solidFill>
                <a:schemeClr val="tx2"/>
              </a:solidFill>
            </a:ln>
          </c:spPr>
          <c:invertIfNegative val="0"/>
          <c:cat>
            <c:strRef>
              <c:f>'ppq_grupos '!$A$6:$A$11</c:f>
              <c:strCache>
                <c:ptCount val="6"/>
                <c:pt idx="0">
                  <c:v>PPQ 1</c:v>
                </c:pt>
                <c:pt idx="1">
                  <c:v>PPQ 2</c:v>
                </c:pt>
                <c:pt idx="2">
                  <c:v>PPQ 3</c:v>
                </c:pt>
                <c:pt idx="3">
                  <c:v>PPQ 4</c:v>
                </c:pt>
                <c:pt idx="4">
                  <c:v>PPQ 5</c:v>
                </c:pt>
                <c:pt idx="5">
                  <c:v>PPQ 6</c:v>
                </c:pt>
              </c:strCache>
            </c:strRef>
          </c:cat>
          <c:val>
            <c:numRef>
              <c:f>'ppq_grupos '!$B$6:$B$11</c:f>
              <c:numCache>
                <c:formatCode>General</c:formatCode>
                <c:ptCount val="6"/>
                <c:pt idx="0">
                  <c:v>5.8</c:v>
                </c:pt>
                <c:pt idx="1">
                  <c:v>5.1599999999999975</c:v>
                </c:pt>
                <c:pt idx="2">
                  <c:v>5.41</c:v>
                </c:pt>
                <c:pt idx="3">
                  <c:v>5.87</c:v>
                </c:pt>
                <c:pt idx="4">
                  <c:v>4.22</c:v>
                </c:pt>
                <c:pt idx="5">
                  <c:v>5.96</c:v>
                </c:pt>
              </c:numCache>
            </c:numRef>
          </c:val>
        </c:ser>
        <c:ser>
          <c:idx val="1"/>
          <c:order val="1"/>
          <c:tx>
            <c:strRef>
              <c:f>'ppq_grupos '!$C$4:$C$5</c:f>
              <c:strCache>
                <c:ptCount val="1"/>
                <c:pt idx="0">
                  <c:v>SPPN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'ppq_grupos '!$A$6:$A$11</c:f>
              <c:strCache>
                <c:ptCount val="6"/>
                <c:pt idx="0">
                  <c:v>PPQ 1</c:v>
                </c:pt>
                <c:pt idx="1">
                  <c:v>PPQ 2</c:v>
                </c:pt>
                <c:pt idx="2">
                  <c:v>PPQ 3</c:v>
                </c:pt>
                <c:pt idx="3">
                  <c:v>PPQ 4</c:v>
                </c:pt>
                <c:pt idx="4">
                  <c:v>PPQ 5</c:v>
                </c:pt>
                <c:pt idx="5">
                  <c:v>PPQ 6</c:v>
                </c:pt>
              </c:strCache>
            </c:strRef>
          </c:cat>
          <c:val>
            <c:numRef>
              <c:f>'ppq_grupos '!$C$6:$C$11</c:f>
              <c:numCache>
                <c:formatCode>General</c:formatCode>
                <c:ptCount val="6"/>
                <c:pt idx="0">
                  <c:v>5.0599999999999996</c:v>
                </c:pt>
                <c:pt idx="1">
                  <c:v>3.9699999999999998</c:v>
                </c:pt>
                <c:pt idx="2">
                  <c:v>4.2300000000000004</c:v>
                </c:pt>
                <c:pt idx="3">
                  <c:v>5.0199999999999996</c:v>
                </c:pt>
                <c:pt idx="4">
                  <c:v>4.3199999999999985</c:v>
                </c:pt>
                <c:pt idx="5">
                  <c:v>6.1099999999999985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25127936"/>
        <c:axId val="25133824"/>
        <c:axId val="0"/>
      </c:bar3DChart>
      <c:catAx>
        <c:axId val="25127936"/>
        <c:scaling>
          <c:orientation val="minMax"/>
        </c:scaling>
        <c:delete val="0"/>
        <c:axPos val="b"/>
        <c:majorTickMark val="none"/>
        <c:minorTickMark val="none"/>
        <c:tickLblPos val="nextTo"/>
        <c:crossAx val="25133824"/>
        <c:crosses val="autoZero"/>
        <c:auto val="1"/>
        <c:lblAlgn val="ctr"/>
        <c:lblOffset val="100"/>
        <c:noMultiLvlLbl val="0"/>
      </c:catAx>
      <c:valAx>
        <c:axId val="25133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51279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66D28C-D907-4546-B186-708FE4CBFBB3}" type="doc">
      <dgm:prSet loTypeId="urn:microsoft.com/office/officeart/2005/8/layout/chevron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pt-PT"/>
        </a:p>
      </dgm:t>
    </dgm:pt>
    <dgm:pt modelId="{A8BBA9BE-B87A-4617-8294-26250FFEEC68}">
      <dgm:prSet phldrT="[Tex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t-PT" sz="18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PT" sz="1800" dirty="0" smtClean="0"/>
            <a:t>Tipo de estudo</a:t>
          </a:r>
        </a:p>
        <a:p>
          <a:endParaRPr lang="pt-PT" sz="1800" dirty="0"/>
        </a:p>
      </dgm:t>
    </dgm:pt>
    <dgm:pt modelId="{A2263BD9-E952-4EF4-9748-DF5DBF5D5531}" type="parTrans" cxnId="{ACD9C2D5-C685-4209-885A-857AF5768E13}">
      <dgm:prSet/>
      <dgm:spPr/>
      <dgm:t>
        <a:bodyPr/>
        <a:lstStyle/>
        <a:p>
          <a:endParaRPr lang="pt-PT" sz="1800"/>
        </a:p>
      </dgm:t>
    </dgm:pt>
    <dgm:pt modelId="{A54D3636-29DF-4334-817D-463B43F4617B}" type="sibTrans" cxnId="{ACD9C2D5-C685-4209-885A-857AF5768E13}">
      <dgm:prSet/>
      <dgm:spPr/>
      <dgm:t>
        <a:bodyPr/>
        <a:lstStyle/>
        <a:p>
          <a:endParaRPr lang="pt-PT" sz="1800"/>
        </a:p>
      </dgm:t>
    </dgm:pt>
    <dgm:pt modelId="{BD83F4EF-9376-4412-B2C7-252A056E0734}">
      <dgm:prSet phldrT="[Texto]" custT="1"/>
      <dgm:spPr/>
      <dgm:t>
        <a:bodyPr/>
        <a:lstStyle/>
        <a:p>
          <a:r>
            <a:rPr lang="pt-PT" sz="1700" dirty="0" smtClean="0"/>
            <a:t>População</a:t>
          </a:r>
          <a:endParaRPr lang="pt-PT" sz="1700" dirty="0"/>
        </a:p>
      </dgm:t>
    </dgm:pt>
    <dgm:pt modelId="{3440B7E6-6941-495A-8418-ED26140B9424}" type="parTrans" cxnId="{AF777DF7-2F4C-4D81-B727-2A283DDFF443}">
      <dgm:prSet/>
      <dgm:spPr/>
      <dgm:t>
        <a:bodyPr/>
        <a:lstStyle/>
        <a:p>
          <a:endParaRPr lang="pt-PT" sz="1800"/>
        </a:p>
      </dgm:t>
    </dgm:pt>
    <dgm:pt modelId="{32CEED6A-C908-4E4A-99D9-BB801911AAD3}" type="sibTrans" cxnId="{AF777DF7-2F4C-4D81-B727-2A283DDFF443}">
      <dgm:prSet/>
      <dgm:spPr/>
      <dgm:t>
        <a:bodyPr/>
        <a:lstStyle/>
        <a:p>
          <a:endParaRPr lang="pt-PT" sz="1800"/>
        </a:p>
      </dgm:t>
    </dgm:pt>
    <dgm:pt modelId="{F35A7B6A-FC28-43F4-9DDB-BD8FB877A762}">
      <dgm:prSet phldrT="[Texto]" custT="1"/>
      <dgm:spPr/>
      <dgm:t>
        <a:bodyPr/>
        <a:lstStyle/>
        <a:p>
          <a:r>
            <a:rPr lang="pt-PT" sz="1800" dirty="0" smtClean="0"/>
            <a:t>Primíparas que realizaram o parto, nos Serviços de Obstetrícia dos Hospitais de Abrantes, Barreiro, Beja, Évora e Santarém.</a:t>
          </a:r>
          <a:endParaRPr lang="pt-PT" sz="1800" dirty="0"/>
        </a:p>
      </dgm:t>
    </dgm:pt>
    <dgm:pt modelId="{BA461BC5-C29A-432F-B46B-19FAE362168D}" type="parTrans" cxnId="{6BB323A2-8185-4919-93D4-51D1BC39AC43}">
      <dgm:prSet/>
      <dgm:spPr/>
      <dgm:t>
        <a:bodyPr/>
        <a:lstStyle/>
        <a:p>
          <a:endParaRPr lang="pt-PT" sz="1800"/>
        </a:p>
      </dgm:t>
    </dgm:pt>
    <dgm:pt modelId="{52AF9814-ADEC-4543-BC96-736DD1F25931}" type="sibTrans" cxnId="{6BB323A2-8185-4919-93D4-51D1BC39AC43}">
      <dgm:prSet/>
      <dgm:spPr/>
      <dgm:t>
        <a:bodyPr/>
        <a:lstStyle/>
        <a:p>
          <a:endParaRPr lang="pt-PT" sz="1800"/>
        </a:p>
      </dgm:t>
    </dgm:pt>
    <dgm:pt modelId="{E7250C97-B536-4C9B-8D9C-EFDAD6F25332}">
      <dgm:prSet phldrT="[Texto]" custT="1"/>
      <dgm:spPr/>
      <dgm:t>
        <a:bodyPr/>
        <a:lstStyle/>
        <a:p>
          <a:pPr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dirty="0" smtClean="0"/>
            <a:t>Amostra</a:t>
          </a:r>
          <a:endParaRPr lang="pt-PT" sz="1800" dirty="0"/>
        </a:p>
      </dgm:t>
    </dgm:pt>
    <dgm:pt modelId="{5B323B28-9D6C-4392-9A14-99FC2F9FC940}" type="parTrans" cxnId="{09D9FAF8-194D-44D8-BFDF-D3DECB85B5A9}">
      <dgm:prSet/>
      <dgm:spPr/>
      <dgm:t>
        <a:bodyPr/>
        <a:lstStyle/>
        <a:p>
          <a:endParaRPr lang="pt-PT" sz="1800"/>
        </a:p>
      </dgm:t>
    </dgm:pt>
    <dgm:pt modelId="{24B080A6-BBFC-40C1-AA7B-2D626A05B7D6}" type="sibTrans" cxnId="{09D9FAF8-194D-44D8-BFDF-D3DECB85B5A9}">
      <dgm:prSet/>
      <dgm:spPr/>
      <dgm:t>
        <a:bodyPr/>
        <a:lstStyle/>
        <a:p>
          <a:endParaRPr lang="pt-PT" sz="1800"/>
        </a:p>
      </dgm:t>
    </dgm:pt>
    <dgm:pt modelId="{F0944608-877C-4F14-9FC1-A28D23F708EC}">
      <dgm:prSet phldrT="[Texto]" custT="1"/>
      <dgm:spPr/>
      <dgm:t>
        <a:bodyPr/>
        <a:lstStyle/>
        <a:p>
          <a:pPr marL="171450" indent="0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PT" sz="1800" dirty="0" smtClean="0"/>
            <a:t>critérios</a:t>
          </a:r>
          <a:endParaRPr lang="pt-PT" sz="1800" dirty="0"/>
        </a:p>
      </dgm:t>
    </dgm:pt>
    <dgm:pt modelId="{DC398E26-27E4-481F-8499-CF54D9BADC6B}" type="parTrans" cxnId="{6B9537A2-B0EE-4B3D-84D3-CFC0D3365036}">
      <dgm:prSet/>
      <dgm:spPr/>
      <dgm:t>
        <a:bodyPr/>
        <a:lstStyle/>
        <a:p>
          <a:endParaRPr lang="pt-PT" sz="1800"/>
        </a:p>
      </dgm:t>
    </dgm:pt>
    <dgm:pt modelId="{B7185CD5-8D18-4739-B744-B5C044060F45}" type="sibTrans" cxnId="{6B9537A2-B0EE-4B3D-84D3-CFC0D3365036}">
      <dgm:prSet/>
      <dgm:spPr/>
      <dgm:t>
        <a:bodyPr/>
        <a:lstStyle/>
        <a:p>
          <a:endParaRPr lang="pt-PT" sz="1800"/>
        </a:p>
      </dgm:t>
    </dgm:pt>
    <dgm:pt modelId="{52178D7A-C31F-4D8E-8207-8BAFC076EC7E}">
      <dgm:prSet phldrT="[Texto]" custT="1"/>
      <dgm:spPr/>
      <dgm:t>
        <a:bodyPr/>
        <a:lstStyle/>
        <a:p>
          <a:pPr marL="171450" indent="0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PT" sz="1800" dirty="0" smtClean="0"/>
            <a:t>Primíparas que não efectuaram </a:t>
          </a:r>
          <a:r>
            <a:rPr lang="pt-PT" sz="1800" dirty="0" err="1" smtClean="0"/>
            <a:t>analgesia</a:t>
          </a:r>
          <a:r>
            <a:rPr lang="pt-PT" sz="1800" dirty="0" smtClean="0"/>
            <a:t> epidural; </a:t>
          </a:r>
          <a:endParaRPr lang="pt-PT" sz="1800" dirty="0"/>
        </a:p>
      </dgm:t>
    </dgm:pt>
    <dgm:pt modelId="{1D236A72-8B65-4047-88C1-8F4ECBA55400}" type="parTrans" cxnId="{9E0F0F3E-93AB-4BBC-BDCD-E19CE7202D4B}">
      <dgm:prSet/>
      <dgm:spPr/>
      <dgm:t>
        <a:bodyPr/>
        <a:lstStyle/>
        <a:p>
          <a:endParaRPr lang="pt-PT" sz="1800"/>
        </a:p>
      </dgm:t>
    </dgm:pt>
    <dgm:pt modelId="{41B7CC82-1FBA-43C3-8B6F-DC99A170A050}" type="sibTrans" cxnId="{9E0F0F3E-93AB-4BBC-BDCD-E19CE7202D4B}">
      <dgm:prSet/>
      <dgm:spPr/>
      <dgm:t>
        <a:bodyPr/>
        <a:lstStyle/>
        <a:p>
          <a:endParaRPr lang="pt-PT" sz="1800"/>
        </a:p>
      </dgm:t>
    </dgm:pt>
    <dgm:pt modelId="{DB9946E2-7079-4E9A-AF76-70D12866FA72}">
      <dgm:prSet phldrT="[Texto]" custT="1"/>
      <dgm:spPr/>
      <dgm:t>
        <a:bodyPr/>
        <a:lstStyle/>
        <a:p>
          <a:r>
            <a:rPr lang="pt-PT" sz="1800" dirty="0" smtClean="0"/>
            <a:t>Quase experimental de natureza quantitativa</a:t>
          </a:r>
        </a:p>
      </dgm:t>
    </dgm:pt>
    <dgm:pt modelId="{D7266611-F1B2-42FA-84B9-8CCCA227A86E}" type="parTrans" cxnId="{BCEAE377-A2BF-439F-9D6B-E6AFAECC464A}">
      <dgm:prSet/>
      <dgm:spPr/>
      <dgm:t>
        <a:bodyPr/>
        <a:lstStyle/>
        <a:p>
          <a:endParaRPr lang="pt-PT" sz="1800"/>
        </a:p>
      </dgm:t>
    </dgm:pt>
    <dgm:pt modelId="{38AC9AEE-A15E-430D-A91F-21CCB36081A5}" type="sibTrans" cxnId="{BCEAE377-A2BF-439F-9D6B-E6AFAECC464A}">
      <dgm:prSet/>
      <dgm:spPr/>
      <dgm:t>
        <a:bodyPr/>
        <a:lstStyle/>
        <a:p>
          <a:endParaRPr lang="pt-PT" sz="1800"/>
        </a:p>
      </dgm:t>
    </dgm:pt>
    <dgm:pt modelId="{B8E86AE4-3D7C-4E07-A8B5-65D4690DFB7C}">
      <dgm:prSet phldrT="[Texto]" custT="1"/>
      <dgm:spPr/>
      <dgm:t>
        <a:bodyPr/>
        <a:lstStyle/>
        <a:p>
          <a:pPr marL="171450" indent="0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PT" sz="1800" dirty="0" smtClean="0"/>
            <a:t>Não probabilística intencional</a:t>
          </a:r>
          <a:endParaRPr lang="pt-PT" sz="1800" dirty="0"/>
        </a:p>
      </dgm:t>
    </dgm:pt>
    <dgm:pt modelId="{5D48D626-525B-4885-BB15-DFE07E09F2E1}" type="parTrans" cxnId="{43661A5D-025D-4C33-B527-D8AA2488CD52}">
      <dgm:prSet/>
      <dgm:spPr/>
      <dgm:t>
        <a:bodyPr/>
        <a:lstStyle/>
        <a:p>
          <a:endParaRPr lang="pt-PT" sz="1800"/>
        </a:p>
      </dgm:t>
    </dgm:pt>
    <dgm:pt modelId="{9A79FCFF-D743-4CA4-8566-BBFA2E61D4E5}" type="sibTrans" cxnId="{43661A5D-025D-4C33-B527-D8AA2488CD52}">
      <dgm:prSet/>
      <dgm:spPr/>
      <dgm:t>
        <a:bodyPr/>
        <a:lstStyle/>
        <a:p>
          <a:endParaRPr lang="pt-PT" sz="1800"/>
        </a:p>
      </dgm:t>
    </dgm:pt>
    <dgm:pt modelId="{B4ED72FA-203C-46FD-9798-F19FFF60C4B3}">
      <dgm:prSet phldrT="[Texto]" custT="1"/>
      <dgm:spPr/>
      <dgm:t>
        <a:bodyPr/>
        <a:lstStyle/>
        <a:p>
          <a:pPr marL="171450" indent="0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PT" sz="1800" dirty="0" smtClean="0"/>
            <a:t>Primíparas de idade compreendida entre os 20 e os 34 anos</a:t>
          </a:r>
          <a:endParaRPr lang="pt-PT" sz="1800" dirty="0"/>
        </a:p>
      </dgm:t>
    </dgm:pt>
    <dgm:pt modelId="{88E992E2-5BDA-4496-80B3-20CA307AF3E3}" type="parTrans" cxnId="{2BADFBF3-9C53-4214-BC39-F5553F13A894}">
      <dgm:prSet/>
      <dgm:spPr/>
      <dgm:t>
        <a:bodyPr/>
        <a:lstStyle/>
        <a:p>
          <a:endParaRPr lang="pt-PT" sz="1800"/>
        </a:p>
      </dgm:t>
    </dgm:pt>
    <dgm:pt modelId="{6D47D171-1760-46E4-8B9A-67BEE3A529FC}" type="sibTrans" cxnId="{2BADFBF3-9C53-4214-BC39-F5553F13A894}">
      <dgm:prSet/>
      <dgm:spPr/>
      <dgm:t>
        <a:bodyPr/>
        <a:lstStyle/>
        <a:p>
          <a:endParaRPr lang="pt-PT" sz="1800"/>
        </a:p>
      </dgm:t>
    </dgm:pt>
    <dgm:pt modelId="{93D55083-5B41-4288-B02D-6D5ACA58A66A}">
      <dgm:prSet phldrT="[Texto]" custT="1"/>
      <dgm:spPr/>
      <dgm:t>
        <a:bodyPr/>
        <a:lstStyle/>
        <a:p>
          <a:pPr marL="171450" indent="0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PT" sz="1800" dirty="0" smtClean="0"/>
            <a:t> Primíparas sem complicações médicas e obstétricas durante a gravidez e trabalho de parto.</a:t>
          </a:r>
          <a:endParaRPr lang="pt-PT" sz="1800" dirty="0"/>
        </a:p>
      </dgm:t>
    </dgm:pt>
    <dgm:pt modelId="{9043B1FA-18CE-4647-AC8D-BFD45E5DBD89}" type="parTrans" cxnId="{263D619E-9CBF-400E-A7FF-A820EB35B283}">
      <dgm:prSet/>
      <dgm:spPr/>
      <dgm:t>
        <a:bodyPr/>
        <a:lstStyle/>
        <a:p>
          <a:endParaRPr lang="pt-PT" sz="1800"/>
        </a:p>
      </dgm:t>
    </dgm:pt>
    <dgm:pt modelId="{68342F66-1E3A-40C8-AB98-65D97218B393}" type="sibTrans" cxnId="{263D619E-9CBF-400E-A7FF-A820EB35B283}">
      <dgm:prSet/>
      <dgm:spPr/>
      <dgm:t>
        <a:bodyPr/>
        <a:lstStyle/>
        <a:p>
          <a:endParaRPr lang="pt-PT" sz="1800"/>
        </a:p>
      </dgm:t>
    </dgm:pt>
    <dgm:pt modelId="{447679B4-F233-41BB-99BC-E03F579EC3CA}">
      <dgm:prSet phldrT="[Texto]" custT="1"/>
      <dgm:spPr/>
      <dgm:t>
        <a:bodyPr/>
        <a:lstStyle/>
        <a:p>
          <a:endParaRPr lang="pt-PT" sz="1800" dirty="0" smtClean="0"/>
        </a:p>
      </dgm:t>
    </dgm:pt>
    <dgm:pt modelId="{319FF0BB-CE3A-4AE0-84DC-A82E8A2CD4CF}" type="parTrans" cxnId="{0FFA0B49-BC76-4B9E-97F3-ACB66F508637}">
      <dgm:prSet/>
      <dgm:spPr/>
      <dgm:t>
        <a:bodyPr/>
        <a:lstStyle/>
        <a:p>
          <a:endParaRPr lang="pt-PT"/>
        </a:p>
      </dgm:t>
    </dgm:pt>
    <dgm:pt modelId="{DC8953EF-09C6-4973-AB13-D68CAF3A7597}" type="sibTrans" cxnId="{0FFA0B49-BC76-4B9E-97F3-ACB66F508637}">
      <dgm:prSet/>
      <dgm:spPr/>
      <dgm:t>
        <a:bodyPr/>
        <a:lstStyle/>
        <a:p>
          <a:endParaRPr lang="pt-PT"/>
        </a:p>
      </dgm:t>
    </dgm:pt>
    <dgm:pt modelId="{46BCC0D3-77B3-468D-9A68-7C24DBA22FFA}">
      <dgm:prSet phldrT="[Texto]" custT="1"/>
      <dgm:spPr/>
      <dgm:t>
        <a:bodyPr/>
        <a:lstStyle/>
        <a:p>
          <a:endParaRPr lang="pt-PT" sz="1800" dirty="0" smtClean="0"/>
        </a:p>
      </dgm:t>
    </dgm:pt>
    <dgm:pt modelId="{A4112CE2-F303-4F21-B505-4EFE2AB37E32}" type="parTrans" cxnId="{924930C1-6AA9-42B4-A4C7-EE5C1D373074}">
      <dgm:prSet/>
      <dgm:spPr/>
      <dgm:t>
        <a:bodyPr/>
        <a:lstStyle/>
        <a:p>
          <a:endParaRPr lang="pt-PT"/>
        </a:p>
      </dgm:t>
    </dgm:pt>
    <dgm:pt modelId="{B11EDB8C-C22A-4C55-B25D-5D0420089375}" type="sibTrans" cxnId="{924930C1-6AA9-42B4-A4C7-EE5C1D373074}">
      <dgm:prSet/>
      <dgm:spPr/>
      <dgm:t>
        <a:bodyPr/>
        <a:lstStyle/>
        <a:p>
          <a:endParaRPr lang="pt-PT"/>
        </a:p>
      </dgm:t>
    </dgm:pt>
    <dgm:pt modelId="{7420BF1D-A220-4746-BE70-ABC83C159BC6}">
      <dgm:prSet phldrT="[Texto]" custT="1"/>
      <dgm:spPr/>
      <dgm:t>
        <a:bodyPr/>
        <a:lstStyle/>
        <a:p>
          <a:r>
            <a:rPr lang="pt-PT" sz="1800" dirty="0" smtClean="0"/>
            <a:t>  Carácter comparativo</a:t>
          </a:r>
        </a:p>
        <a:p>
          <a:pPr marL="171450" indent="0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pt-PT" sz="1800" dirty="0" smtClean="0"/>
        </a:p>
        <a:p>
          <a:endParaRPr lang="pt-PT" sz="1800" dirty="0" smtClean="0"/>
        </a:p>
      </dgm:t>
    </dgm:pt>
    <dgm:pt modelId="{23F45701-8ECF-4218-A538-51321937A953}" type="parTrans" cxnId="{C5781988-77D5-407A-ACFE-61C0CEDCAA2F}">
      <dgm:prSet/>
      <dgm:spPr/>
      <dgm:t>
        <a:bodyPr/>
        <a:lstStyle/>
        <a:p>
          <a:endParaRPr lang="pt-PT"/>
        </a:p>
      </dgm:t>
    </dgm:pt>
    <dgm:pt modelId="{06ACD03F-95BA-4980-9423-99870A5B8210}" type="sibTrans" cxnId="{C5781988-77D5-407A-ACFE-61C0CEDCAA2F}">
      <dgm:prSet/>
      <dgm:spPr/>
      <dgm:t>
        <a:bodyPr/>
        <a:lstStyle/>
        <a:p>
          <a:endParaRPr lang="pt-PT"/>
        </a:p>
      </dgm:t>
    </dgm:pt>
    <dgm:pt modelId="{E155D621-5D31-4291-AB65-B0A83744EC3F}">
      <dgm:prSet phldrT="[Texto]" custT="1"/>
      <dgm:spPr/>
      <dgm:t>
        <a:bodyPr/>
        <a:lstStyle/>
        <a:p>
          <a:pPr marL="171450" indent="0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PT" sz="1800" b="0" dirty="0" smtClean="0"/>
            <a:t>385 puérperas -178 grávidas com PPN(46%) e 207 SPPN(54%). </a:t>
          </a:r>
          <a:endParaRPr lang="pt-PT" sz="1800" dirty="0"/>
        </a:p>
      </dgm:t>
    </dgm:pt>
    <dgm:pt modelId="{E50C749B-2176-461D-9668-5D100FE1E64F}" type="parTrans" cxnId="{998B8A43-FB44-408F-A109-994964B8066E}">
      <dgm:prSet/>
      <dgm:spPr/>
      <dgm:t>
        <a:bodyPr/>
        <a:lstStyle/>
        <a:p>
          <a:endParaRPr lang="pt-PT"/>
        </a:p>
      </dgm:t>
    </dgm:pt>
    <dgm:pt modelId="{4F8903F3-D1AD-42C5-B4F1-5C280CFE6D45}" type="sibTrans" cxnId="{998B8A43-FB44-408F-A109-994964B8066E}">
      <dgm:prSet/>
      <dgm:spPr/>
      <dgm:t>
        <a:bodyPr/>
        <a:lstStyle/>
        <a:p>
          <a:endParaRPr lang="pt-PT"/>
        </a:p>
      </dgm:t>
    </dgm:pt>
    <dgm:pt modelId="{4EF26616-8C3C-4833-996F-07C2C273768F}" type="pres">
      <dgm:prSet presAssocID="{4966D28C-D907-4546-B186-708FE4CBFBB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BAD54020-AD5B-41F2-BD32-32904D526D0D}" type="pres">
      <dgm:prSet presAssocID="{A8BBA9BE-B87A-4617-8294-26250FFEEC68}" presName="composite" presStyleCnt="0"/>
      <dgm:spPr/>
      <dgm:t>
        <a:bodyPr/>
        <a:lstStyle/>
        <a:p>
          <a:endParaRPr lang="pt-PT"/>
        </a:p>
      </dgm:t>
    </dgm:pt>
    <dgm:pt modelId="{11ECB47E-39ED-4B3C-BC17-014EFA217489}" type="pres">
      <dgm:prSet presAssocID="{A8BBA9BE-B87A-4617-8294-26250FFEEC68}" presName="parentText" presStyleLbl="alignNode1" presStyleIdx="0" presStyleCnt="4" custLinFactNeighborX="0" custLinFactNeighborY="-79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DCC7FFB-1DC4-4333-BBE5-0D56E62534DA}" type="pres">
      <dgm:prSet presAssocID="{A8BBA9BE-B87A-4617-8294-26250FFEEC68}" presName="descendantText" presStyleLbl="alignAcc1" presStyleIdx="0" presStyleCnt="4" custScaleY="100000" custLinFactNeighborX="-75" custLinFactNeighborY="676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31B769F-273E-4433-AFE0-2CA243B58AAE}" type="pres">
      <dgm:prSet presAssocID="{A54D3636-29DF-4334-817D-463B43F4617B}" presName="sp" presStyleCnt="0"/>
      <dgm:spPr/>
      <dgm:t>
        <a:bodyPr/>
        <a:lstStyle/>
        <a:p>
          <a:endParaRPr lang="pt-PT"/>
        </a:p>
      </dgm:t>
    </dgm:pt>
    <dgm:pt modelId="{CC3A1B64-353D-4283-9E83-5A07825DC174}" type="pres">
      <dgm:prSet presAssocID="{BD83F4EF-9376-4412-B2C7-252A056E0734}" presName="composite" presStyleCnt="0"/>
      <dgm:spPr/>
      <dgm:t>
        <a:bodyPr/>
        <a:lstStyle/>
        <a:p>
          <a:endParaRPr lang="pt-PT"/>
        </a:p>
      </dgm:t>
    </dgm:pt>
    <dgm:pt modelId="{58044B68-B199-4D88-92B7-ED6D2B7F537F}" type="pres">
      <dgm:prSet presAssocID="{BD83F4EF-9376-4412-B2C7-252A056E0734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2390369-1B11-4A9F-8EF9-66A6875A514B}" type="pres">
      <dgm:prSet presAssocID="{BD83F4EF-9376-4412-B2C7-252A056E073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2ED183F-5EE6-4D21-9A3C-122380BF2C6F}" type="pres">
      <dgm:prSet presAssocID="{32CEED6A-C908-4E4A-99D9-BB801911AAD3}" presName="sp" presStyleCnt="0"/>
      <dgm:spPr/>
      <dgm:t>
        <a:bodyPr/>
        <a:lstStyle/>
        <a:p>
          <a:endParaRPr lang="pt-PT"/>
        </a:p>
      </dgm:t>
    </dgm:pt>
    <dgm:pt modelId="{DB8B4DC9-C7B0-47B8-A4A3-4509EB5B5515}" type="pres">
      <dgm:prSet presAssocID="{E7250C97-B536-4C9B-8D9C-EFDAD6F25332}" presName="composite" presStyleCnt="0"/>
      <dgm:spPr/>
      <dgm:t>
        <a:bodyPr/>
        <a:lstStyle/>
        <a:p>
          <a:endParaRPr lang="pt-PT"/>
        </a:p>
      </dgm:t>
    </dgm:pt>
    <dgm:pt modelId="{8C02CD4C-D2C4-4D8B-99C1-12DA82A331F6}" type="pres">
      <dgm:prSet presAssocID="{E7250C97-B536-4C9B-8D9C-EFDAD6F25332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03CC98D-4935-4FF6-8D6E-7210E7D91523}" type="pres">
      <dgm:prSet presAssocID="{E7250C97-B536-4C9B-8D9C-EFDAD6F25332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0A51FF4-A33D-47AE-B7B0-E6C507E6AADC}" type="pres">
      <dgm:prSet presAssocID="{24B080A6-BBFC-40C1-AA7B-2D626A05B7D6}" presName="sp" presStyleCnt="0"/>
      <dgm:spPr/>
      <dgm:t>
        <a:bodyPr/>
        <a:lstStyle/>
        <a:p>
          <a:endParaRPr lang="pt-PT"/>
        </a:p>
      </dgm:t>
    </dgm:pt>
    <dgm:pt modelId="{6981F606-18CB-47CB-BEC2-E3F4C6F76596}" type="pres">
      <dgm:prSet presAssocID="{F0944608-877C-4F14-9FC1-A28D23F708EC}" presName="composite" presStyleCnt="0"/>
      <dgm:spPr/>
      <dgm:t>
        <a:bodyPr/>
        <a:lstStyle/>
        <a:p>
          <a:endParaRPr lang="pt-PT"/>
        </a:p>
      </dgm:t>
    </dgm:pt>
    <dgm:pt modelId="{9FE1CD34-59B7-4B0C-85F8-0E4D7B70C854}" type="pres">
      <dgm:prSet presAssocID="{F0944608-877C-4F14-9FC1-A28D23F708E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D052A60-7375-4FE5-92D3-D8436748AA45}" type="pres">
      <dgm:prSet presAssocID="{F0944608-877C-4F14-9FC1-A28D23F708EC}" presName="descendantText" presStyleLbl="alignAcc1" presStyleIdx="3" presStyleCnt="4" custScaleY="12443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D14AA014-8E1A-4EA8-A077-2576DABBD15D}" type="presOf" srcId="{E7250C97-B536-4C9B-8D9C-EFDAD6F25332}" destId="{8C02CD4C-D2C4-4D8B-99C1-12DA82A331F6}" srcOrd="0" destOrd="0" presId="urn:microsoft.com/office/officeart/2005/8/layout/chevron2"/>
    <dgm:cxn modelId="{71CE2602-1285-433C-BA96-D34D508260B9}" type="presOf" srcId="{E155D621-5D31-4291-AB65-B0A83744EC3F}" destId="{703CC98D-4935-4FF6-8D6E-7210E7D91523}" srcOrd="0" destOrd="1" presId="urn:microsoft.com/office/officeart/2005/8/layout/chevron2"/>
    <dgm:cxn modelId="{C5781988-77D5-407A-ACFE-61C0CEDCAA2F}" srcId="{A8BBA9BE-B87A-4617-8294-26250FFEEC68}" destId="{7420BF1D-A220-4746-BE70-ABC83C159BC6}" srcOrd="3" destOrd="0" parTransId="{23F45701-8ECF-4218-A538-51321937A953}" sibTransId="{06ACD03F-95BA-4980-9423-99870A5B8210}"/>
    <dgm:cxn modelId="{43661A5D-025D-4C33-B527-D8AA2488CD52}" srcId="{E7250C97-B536-4C9B-8D9C-EFDAD6F25332}" destId="{B8E86AE4-3D7C-4E07-A8B5-65D4690DFB7C}" srcOrd="0" destOrd="0" parTransId="{5D48D626-525B-4885-BB15-DFE07E09F2E1}" sibTransId="{9A79FCFF-D743-4CA4-8566-BBFA2E61D4E5}"/>
    <dgm:cxn modelId="{924930C1-6AA9-42B4-A4C7-EE5C1D373074}" srcId="{A8BBA9BE-B87A-4617-8294-26250FFEEC68}" destId="{46BCC0D3-77B3-468D-9A68-7C24DBA22FFA}" srcOrd="1" destOrd="0" parTransId="{A4112CE2-F303-4F21-B505-4EFE2AB37E32}" sibTransId="{B11EDB8C-C22A-4C55-B25D-5D0420089375}"/>
    <dgm:cxn modelId="{289FF4D4-CA7E-41AA-9BC9-BF150D2AE083}" type="presOf" srcId="{F0944608-877C-4F14-9FC1-A28D23F708EC}" destId="{9FE1CD34-59B7-4B0C-85F8-0E4D7B70C854}" srcOrd="0" destOrd="0" presId="urn:microsoft.com/office/officeart/2005/8/layout/chevron2"/>
    <dgm:cxn modelId="{ACD9C2D5-C685-4209-885A-857AF5768E13}" srcId="{4966D28C-D907-4546-B186-708FE4CBFBB3}" destId="{A8BBA9BE-B87A-4617-8294-26250FFEEC68}" srcOrd="0" destOrd="0" parTransId="{A2263BD9-E952-4EF4-9748-DF5DBF5D5531}" sibTransId="{A54D3636-29DF-4334-817D-463B43F4617B}"/>
    <dgm:cxn modelId="{AF777DF7-2F4C-4D81-B727-2A283DDFF443}" srcId="{4966D28C-D907-4546-B186-708FE4CBFBB3}" destId="{BD83F4EF-9376-4412-B2C7-252A056E0734}" srcOrd="1" destOrd="0" parTransId="{3440B7E6-6941-495A-8418-ED26140B9424}" sibTransId="{32CEED6A-C908-4E4A-99D9-BB801911AAD3}"/>
    <dgm:cxn modelId="{5C2E9775-C9B1-45BB-B1A5-868CA4873062}" type="presOf" srcId="{447679B4-F233-41BB-99BC-E03F579EC3CA}" destId="{BDCC7FFB-1DC4-4333-BBE5-0D56E62534DA}" srcOrd="0" destOrd="0" presId="urn:microsoft.com/office/officeart/2005/8/layout/chevron2"/>
    <dgm:cxn modelId="{9BCF69E6-9787-4E0B-B168-7A711DC57C83}" type="presOf" srcId="{DB9946E2-7079-4E9A-AF76-70D12866FA72}" destId="{BDCC7FFB-1DC4-4333-BBE5-0D56E62534DA}" srcOrd="0" destOrd="2" presId="urn:microsoft.com/office/officeart/2005/8/layout/chevron2"/>
    <dgm:cxn modelId="{A11A0F29-D5A2-4526-9B6B-4AC05C361E32}" type="presOf" srcId="{BD83F4EF-9376-4412-B2C7-252A056E0734}" destId="{58044B68-B199-4D88-92B7-ED6D2B7F537F}" srcOrd="0" destOrd="0" presId="urn:microsoft.com/office/officeart/2005/8/layout/chevron2"/>
    <dgm:cxn modelId="{6B9537A2-B0EE-4B3D-84D3-CFC0D3365036}" srcId="{4966D28C-D907-4546-B186-708FE4CBFBB3}" destId="{F0944608-877C-4F14-9FC1-A28D23F708EC}" srcOrd="3" destOrd="0" parTransId="{DC398E26-27E4-481F-8499-CF54D9BADC6B}" sibTransId="{B7185CD5-8D18-4739-B744-B5C044060F45}"/>
    <dgm:cxn modelId="{2CE6760E-6535-4937-921B-C4647D3EB16A}" type="presOf" srcId="{B8E86AE4-3D7C-4E07-A8B5-65D4690DFB7C}" destId="{703CC98D-4935-4FF6-8D6E-7210E7D91523}" srcOrd="0" destOrd="0" presId="urn:microsoft.com/office/officeart/2005/8/layout/chevron2"/>
    <dgm:cxn modelId="{998B8A43-FB44-408F-A109-994964B8066E}" srcId="{E7250C97-B536-4C9B-8D9C-EFDAD6F25332}" destId="{E155D621-5D31-4291-AB65-B0A83744EC3F}" srcOrd="1" destOrd="0" parTransId="{E50C749B-2176-461D-9668-5D100FE1E64F}" sibTransId="{4F8903F3-D1AD-42C5-B4F1-5C280CFE6D45}"/>
    <dgm:cxn modelId="{09D9FAF8-194D-44D8-BFDF-D3DECB85B5A9}" srcId="{4966D28C-D907-4546-B186-708FE4CBFBB3}" destId="{E7250C97-B536-4C9B-8D9C-EFDAD6F25332}" srcOrd="2" destOrd="0" parTransId="{5B323B28-9D6C-4392-9A14-99FC2F9FC940}" sibTransId="{24B080A6-BBFC-40C1-AA7B-2D626A05B7D6}"/>
    <dgm:cxn modelId="{8DDA167A-A0CD-4EA0-A5EC-8B8ACE4847FC}" type="presOf" srcId="{F35A7B6A-FC28-43F4-9DDB-BD8FB877A762}" destId="{A2390369-1B11-4A9F-8EF9-66A6875A514B}" srcOrd="0" destOrd="0" presId="urn:microsoft.com/office/officeart/2005/8/layout/chevron2"/>
    <dgm:cxn modelId="{6BB323A2-8185-4919-93D4-51D1BC39AC43}" srcId="{BD83F4EF-9376-4412-B2C7-252A056E0734}" destId="{F35A7B6A-FC28-43F4-9DDB-BD8FB877A762}" srcOrd="0" destOrd="0" parTransId="{BA461BC5-C29A-432F-B46B-19FAE362168D}" sibTransId="{52AF9814-ADEC-4543-BC96-736DD1F25931}"/>
    <dgm:cxn modelId="{0FFA0B49-BC76-4B9E-97F3-ACB66F508637}" srcId="{A8BBA9BE-B87A-4617-8294-26250FFEEC68}" destId="{447679B4-F233-41BB-99BC-E03F579EC3CA}" srcOrd="0" destOrd="0" parTransId="{319FF0BB-CE3A-4AE0-84DC-A82E8A2CD4CF}" sibTransId="{DC8953EF-09C6-4973-AB13-D68CAF3A7597}"/>
    <dgm:cxn modelId="{263D619E-9CBF-400E-A7FF-A820EB35B283}" srcId="{F0944608-877C-4F14-9FC1-A28D23F708EC}" destId="{93D55083-5B41-4288-B02D-6D5ACA58A66A}" srcOrd="2" destOrd="0" parTransId="{9043B1FA-18CE-4647-AC8D-BFD45E5DBD89}" sibTransId="{68342F66-1E3A-40C8-AB98-65D97218B393}"/>
    <dgm:cxn modelId="{BCEAE377-A2BF-439F-9D6B-E6AFAECC464A}" srcId="{A8BBA9BE-B87A-4617-8294-26250FFEEC68}" destId="{DB9946E2-7079-4E9A-AF76-70D12866FA72}" srcOrd="2" destOrd="0" parTransId="{D7266611-F1B2-42FA-84B9-8CCCA227A86E}" sibTransId="{38AC9AEE-A15E-430D-A91F-21CCB36081A5}"/>
    <dgm:cxn modelId="{C168BD96-34A2-4067-BD91-5FD3D4A0AECF}" type="presOf" srcId="{A8BBA9BE-B87A-4617-8294-26250FFEEC68}" destId="{11ECB47E-39ED-4B3C-BC17-014EFA217489}" srcOrd="0" destOrd="0" presId="urn:microsoft.com/office/officeart/2005/8/layout/chevron2"/>
    <dgm:cxn modelId="{9E0F0F3E-93AB-4BBC-BDCD-E19CE7202D4B}" srcId="{F0944608-877C-4F14-9FC1-A28D23F708EC}" destId="{52178D7A-C31F-4D8E-8207-8BAFC076EC7E}" srcOrd="0" destOrd="0" parTransId="{1D236A72-8B65-4047-88C1-8F4ECBA55400}" sibTransId="{41B7CC82-1FBA-43C3-8B6F-DC99A170A050}"/>
    <dgm:cxn modelId="{B0325C4C-4803-4A12-8DEA-0C65EB8C5B08}" type="presOf" srcId="{93D55083-5B41-4288-B02D-6D5ACA58A66A}" destId="{7D052A60-7375-4FE5-92D3-D8436748AA45}" srcOrd="0" destOrd="2" presId="urn:microsoft.com/office/officeart/2005/8/layout/chevron2"/>
    <dgm:cxn modelId="{E5FB502A-7DA8-4E44-B71B-23E6469181B3}" type="presOf" srcId="{46BCC0D3-77B3-468D-9A68-7C24DBA22FFA}" destId="{BDCC7FFB-1DC4-4333-BBE5-0D56E62534DA}" srcOrd="0" destOrd="1" presId="urn:microsoft.com/office/officeart/2005/8/layout/chevron2"/>
    <dgm:cxn modelId="{5FB51DCF-E83C-4B15-B4B5-970ED7E238D8}" type="presOf" srcId="{B4ED72FA-203C-46FD-9798-F19FFF60C4B3}" destId="{7D052A60-7375-4FE5-92D3-D8436748AA45}" srcOrd="0" destOrd="1" presId="urn:microsoft.com/office/officeart/2005/8/layout/chevron2"/>
    <dgm:cxn modelId="{83D6201D-9D31-419D-8FDF-EC8DA547A1C4}" type="presOf" srcId="{52178D7A-C31F-4D8E-8207-8BAFC076EC7E}" destId="{7D052A60-7375-4FE5-92D3-D8436748AA45}" srcOrd="0" destOrd="0" presId="urn:microsoft.com/office/officeart/2005/8/layout/chevron2"/>
    <dgm:cxn modelId="{2BADFBF3-9C53-4214-BC39-F5553F13A894}" srcId="{F0944608-877C-4F14-9FC1-A28D23F708EC}" destId="{B4ED72FA-203C-46FD-9798-F19FFF60C4B3}" srcOrd="1" destOrd="0" parTransId="{88E992E2-5BDA-4496-80B3-20CA307AF3E3}" sibTransId="{6D47D171-1760-46E4-8B9A-67BEE3A529FC}"/>
    <dgm:cxn modelId="{16FC8BDE-B373-472B-A918-65EA82356A7F}" type="presOf" srcId="{4966D28C-D907-4546-B186-708FE4CBFBB3}" destId="{4EF26616-8C3C-4833-996F-07C2C273768F}" srcOrd="0" destOrd="0" presId="urn:microsoft.com/office/officeart/2005/8/layout/chevron2"/>
    <dgm:cxn modelId="{CED4A729-C102-4D02-B6F8-A73675085ED5}" type="presOf" srcId="{7420BF1D-A220-4746-BE70-ABC83C159BC6}" destId="{BDCC7FFB-1DC4-4333-BBE5-0D56E62534DA}" srcOrd="0" destOrd="3" presId="urn:microsoft.com/office/officeart/2005/8/layout/chevron2"/>
    <dgm:cxn modelId="{51CFC859-190F-4B8B-96E5-40C87DE76C45}" type="presParOf" srcId="{4EF26616-8C3C-4833-996F-07C2C273768F}" destId="{BAD54020-AD5B-41F2-BD32-32904D526D0D}" srcOrd="0" destOrd="0" presId="urn:microsoft.com/office/officeart/2005/8/layout/chevron2"/>
    <dgm:cxn modelId="{805DCE83-8C45-4566-9C5B-430D2758E62F}" type="presParOf" srcId="{BAD54020-AD5B-41F2-BD32-32904D526D0D}" destId="{11ECB47E-39ED-4B3C-BC17-014EFA217489}" srcOrd="0" destOrd="0" presId="urn:microsoft.com/office/officeart/2005/8/layout/chevron2"/>
    <dgm:cxn modelId="{E6AE51F1-6A9D-4D49-9D11-8A127A91222D}" type="presParOf" srcId="{BAD54020-AD5B-41F2-BD32-32904D526D0D}" destId="{BDCC7FFB-1DC4-4333-BBE5-0D56E62534DA}" srcOrd="1" destOrd="0" presId="urn:microsoft.com/office/officeart/2005/8/layout/chevron2"/>
    <dgm:cxn modelId="{4D73C213-1795-4CB4-B90C-09DFD11A4E07}" type="presParOf" srcId="{4EF26616-8C3C-4833-996F-07C2C273768F}" destId="{A31B769F-273E-4433-AFE0-2CA243B58AAE}" srcOrd="1" destOrd="0" presId="urn:microsoft.com/office/officeart/2005/8/layout/chevron2"/>
    <dgm:cxn modelId="{DCD4E780-8637-484A-AD96-FE329C28BFF1}" type="presParOf" srcId="{4EF26616-8C3C-4833-996F-07C2C273768F}" destId="{CC3A1B64-353D-4283-9E83-5A07825DC174}" srcOrd="2" destOrd="0" presId="urn:microsoft.com/office/officeart/2005/8/layout/chevron2"/>
    <dgm:cxn modelId="{C90D3B69-D0B8-4D97-8E72-3CC7BF2B5884}" type="presParOf" srcId="{CC3A1B64-353D-4283-9E83-5A07825DC174}" destId="{58044B68-B199-4D88-92B7-ED6D2B7F537F}" srcOrd="0" destOrd="0" presId="urn:microsoft.com/office/officeart/2005/8/layout/chevron2"/>
    <dgm:cxn modelId="{E8630459-34B4-41EB-914D-0E3AD9C8A5E3}" type="presParOf" srcId="{CC3A1B64-353D-4283-9E83-5A07825DC174}" destId="{A2390369-1B11-4A9F-8EF9-66A6875A514B}" srcOrd="1" destOrd="0" presId="urn:microsoft.com/office/officeart/2005/8/layout/chevron2"/>
    <dgm:cxn modelId="{C0CC93EB-A7EC-415F-AD79-F255F57D9DD1}" type="presParOf" srcId="{4EF26616-8C3C-4833-996F-07C2C273768F}" destId="{32ED183F-5EE6-4D21-9A3C-122380BF2C6F}" srcOrd="3" destOrd="0" presId="urn:microsoft.com/office/officeart/2005/8/layout/chevron2"/>
    <dgm:cxn modelId="{553AD05A-DF0F-404E-9881-C70E412546AF}" type="presParOf" srcId="{4EF26616-8C3C-4833-996F-07C2C273768F}" destId="{DB8B4DC9-C7B0-47B8-A4A3-4509EB5B5515}" srcOrd="4" destOrd="0" presId="urn:microsoft.com/office/officeart/2005/8/layout/chevron2"/>
    <dgm:cxn modelId="{D80EBB02-DC78-466C-964C-B538B90868A0}" type="presParOf" srcId="{DB8B4DC9-C7B0-47B8-A4A3-4509EB5B5515}" destId="{8C02CD4C-D2C4-4D8B-99C1-12DA82A331F6}" srcOrd="0" destOrd="0" presId="urn:microsoft.com/office/officeart/2005/8/layout/chevron2"/>
    <dgm:cxn modelId="{44BF057D-FA05-4EDC-9485-4EB918D9E330}" type="presParOf" srcId="{DB8B4DC9-C7B0-47B8-A4A3-4509EB5B5515}" destId="{703CC98D-4935-4FF6-8D6E-7210E7D91523}" srcOrd="1" destOrd="0" presId="urn:microsoft.com/office/officeart/2005/8/layout/chevron2"/>
    <dgm:cxn modelId="{4C70FF77-F69F-4604-98F3-8DEE720BE3AE}" type="presParOf" srcId="{4EF26616-8C3C-4833-996F-07C2C273768F}" destId="{E0A51FF4-A33D-47AE-B7B0-E6C507E6AADC}" srcOrd="5" destOrd="0" presId="urn:microsoft.com/office/officeart/2005/8/layout/chevron2"/>
    <dgm:cxn modelId="{E49C50D8-07D7-44EE-8C84-21087AB2D690}" type="presParOf" srcId="{4EF26616-8C3C-4833-996F-07C2C273768F}" destId="{6981F606-18CB-47CB-BEC2-E3F4C6F76596}" srcOrd="6" destOrd="0" presId="urn:microsoft.com/office/officeart/2005/8/layout/chevron2"/>
    <dgm:cxn modelId="{23C47885-0DC5-4F3F-A0D2-6A7943B7EB56}" type="presParOf" srcId="{6981F606-18CB-47CB-BEC2-E3F4C6F76596}" destId="{9FE1CD34-59B7-4B0C-85F8-0E4D7B70C854}" srcOrd="0" destOrd="0" presId="urn:microsoft.com/office/officeart/2005/8/layout/chevron2"/>
    <dgm:cxn modelId="{C672E9EC-5DEF-475B-A316-07661011D846}" type="presParOf" srcId="{6981F606-18CB-47CB-BEC2-E3F4C6F76596}" destId="{7D052A60-7375-4FE5-92D3-D8436748AA4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B3E69E-1FF6-434D-B8E0-68EF904C28C1}" type="doc">
      <dgm:prSet loTypeId="urn:microsoft.com/office/officeart/2005/8/layout/hierarchy3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PT"/>
        </a:p>
      </dgm:t>
    </dgm:pt>
    <dgm:pt modelId="{17E33E13-C9A3-4A05-9C95-6F87E64F87A5}">
      <dgm:prSet phldrT="[Texto]" custT="1"/>
      <dgm:spPr/>
      <dgm:t>
        <a:bodyPr/>
        <a:lstStyle/>
        <a:p>
          <a:r>
            <a:rPr lang="pt-PT" sz="1400" i="1" dirty="0" err="1" smtClean="0"/>
            <a:t>Postpartum</a:t>
          </a:r>
          <a:r>
            <a:rPr lang="pt-PT" sz="1400" i="1" dirty="0" smtClean="0"/>
            <a:t> </a:t>
          </a:r>
          <a:r>
            <a:rPr lang="pt-PT" sz="1400" i="1" dirty="0" err="1" smtClean="0"/>
            <a:t>Perception</a:t>
          </a:r>
          <a:r>
            <a:rPr lang="pt-PT" sz="1400" i="1" dirty="0" smtClean="0"/>
            <a:t> </a:t>
          </a:r>
          <a:r>
            <a:rPr lang="pt-PT" sz="1400" i="1" dirty="0" err="1" smtClean="0"/>
            <a:t>Questionnaire</a:t>
          </a:r>
          <a:r>
            <a:rPr lang="pt-PT" sz="1400" i="1" dirty="0" smtClean="0"/>
            <a:t> </a:t>
          </a:r>
          <a:r>
            <a:rPr lang="pt-PT" sz="1400" dirty="0" smtClean="0"/>
            <a:t>(PPQ), </a:t>
          </a:r>
          <a:endParaRPr lang="pt-PT" sz="1400" dirty="0"/>
        </a:p>
      </dgm:t>
    </dgm:pt>
    <dgm:pt modelId="{0C2F29C2-BD86-4FCE-936C-AE255FE7A2C2}" type="parTrans" cxnId="{7533B2D2-818E-4B8E-A5ED-0A2EE935BCF4}">
      <dgm:prSet/>
      <dgm:spPr/>
      <dgm:t>
        <a:bodyPr/>
        <a:lstStyle/>
        <a:p>
          <a:endParaRPr lang="pt-PT" sz="1400"/>
        </a:p>
      </dgm:t>
    </dgm:pt>
    <dgm:pt modelId="{B3FE2B71-523E-4CB7-8F44-5695F3B50C7D}" type="sibTrans" cxnId="{7533B2D2-818E-4B8E-A5ED-0A2EE935BCF4}">
      <dgm:prSet/>
      <dgm:spPr/>
      <dgm:t>
        <a:bodyPr/>
        <a:lstStyle/>
        <a:p>
          <a:endParaRPr lang="pt-PT" sz="1400"/>
        </a:p>
      </dgm:t>
    </dgm:pt>
    <dgm:pt modelId="{06877DBF-543C-45A9-85E4-BD2E8D6F064F}">
      <dgm:prSet phldrT="[Texto]" custT="1"/>
      <dgm:spPr/>
      <dgm:t>
        <a:bodyPr/>
        <a:lstStyle/>
        <a:p>
          <a:r>
            <a:rPr lang="pt-PT" sz="1400" dirty="0" smtClean="0"/>
            <a:t>(</a:t>
          </a:r>
          <a:r>
            <a:rPr lang="pt-PT" sz="1400" dirty="0" err="1" smtClean="0"/>
            <a:t>Beaton</a:t>
          </a:r>
          <a:r>
            <a:rPr lang="pt-PT" sz="1400" dirty="0" smtClean="0"/>
            <a:t> &amp; </a:t>
          </a:r>
          <a:r>
            <a:rPr lang="pt-PT" sz="1400" dirty="0" err="1" smtClean="0"/>
            <a:t>Gupton</a:t>
          </a:r>
          <a:r>
            <a:rPr lang="pt-PT" sz="1400" dirty="0" smtClean="0"/>
            <a:t>, 1988) </a:t>
          </a:r>
          <a:endParaRPr lang="pt-PT" sz="1400" dirty="0"/>
        </a:p>
      </dgm:t>
    </dgm:pt>
    <dgm:pt modelId="{AA9641DA-C275-4F4C-9717-07423D9DAA95}" type="parTrans" cxnId="{ED60DBCE-8343-4FB3-BB26-5FC882B2B663}">
      <dgm:prSet/>
      <dgm:spPr/>
      <dgm:t>
        <a:bodyPr/>
        <a:lstStyle/>
        <a:p>
          <a:endParaRPr lang="pt-PT" sz="1400"/>
        </a:p>
      </dgm:t>
    </dgm:pt>
    <dgm:pt modelId="{20F231A6-507A-428C-80FC-E3F4D6128D67}" type="sibTrans" cxnId="{ED60DBCE-8343-4FB3-BB26-5FC882B2B663}">
      <dgm:prSet/>
      <dgm:spPr/>
      <dgm:t>
        <a:bodyPr/>
        <a:lstStyle/>
        <a:p>
          <a:endParaRPr lang="pt-PT" sz="1400"/>
        </a:p>
      </dgm:t>
    </dgm:pt>
    <dgm:pt modelId="{0B0A8EE3-83A6-4488-87CA-9C4BA493A17F}">
      <dgm:prSet phldrT="[Texto]" custT="1"/>
      <dgm:spPr/>
      <dgm:t>
        <a:bodyPr/>
        <a:lstStyle/>
        <a:p>
          <a:r>
            <a:rPr lang="pt-PT" sz="1300" dirty="0" smtClean="0"/>
            <a:t>Mede a percepção da experiência de parto</a:t>
          </a:r>
          <a:endParaRPr lang="pt-PT" sz="1300" dirty="0"/>
        </a:p>
      </dgm:t>
    </dgm:pt>
    <dgm:pt modelId="{8298F2B2-9D65-4B06-B67D-B18B9C8E665D}" type="parTrans" cxnId="{CD8061E2-C89B-4E20-84DD-9AC70322EE8B}">
      <dgm:prSet/>
      <dgm:spPr/>
      <dgm:t>
        <a:bodyPr/>
        <a:lstStyle/>
        <a:p>
          <a:endParaRPr lang="pt-PT" sz="1400"/>
        </a:p>
      </dgm:t>
    </dgm:pt>
    <dgm:pt modelId="{D0BFE30D-2ABD-4752-9B4B-2907F7AA079F}" type="sibTrans" cxnId="{CD8061E2-C89B-4E20-84DD-9AC70322EE8B}">
      <dgm:prSet/>
      <dgm:spPr/>
      <dgm:t>
        <a:bodyPr/>
        <a:lstStyle/>
        <a:p>
          <a:endParaRPr lang="pt-PT" sz="1400"/>
        </a:p>
      </dgm:t>
    </dgm:pt>
    <dgm:pt modelId="{86D69FC7-7496-4CCB-943B-53BBD97C781C}">
      <dgm:prSet custT="1"/>
      <dgm:spPr/>
      <dgm:t>
        <a:bodyPr/>
        <a:lstStyle/>
        <a:p>
          <a:r>
            <a:rPr lang="pt-PT" sz="1400" dirty="0" smtClean="0"/>
            <a:t>composto por seis questões </a:t>
          </a:r>
          <a:endParaRPr lang="pt-PT" sz="1400" dirty="0"/>
        </a:p>
      </dgm:t>
    </dgm:pt>
    <dgm:pt modelId="{FC930CD7-F95B-48ED-B182-8C9202C4AA88}" type="parTrans" cxnId="{1F3DE654-B207-4F37-922E-0551C171926E}">
      <dgm:prSet/>
      <dgm:spPr/>
      <dgm:t>
        <a:bodyPr/>
        <a:lstStyle/>
        <a:p>
          <a:endParaRPr lang="pt-PT" sz="1400"/>
        </a:p>
      </dgm:t>
    </dgm:pt>
    <dgm:pt modelId="{3EA89D57-A1FA-406D-BD45-DE98F32ECEB8}" type="sibTrans" cxnId="{1F3DE654-B207-4F37-922E-0551C171926E}">
      <dgm:prSet/>
      <dgm:spPr/>
      <dgm:t>
        <a:bodyPr/>
        <a:lstStyle/>
        <a:p>
          <a:endParaRPr lang="pt-PT" sz="1400"/>
        </a:p>
      </dgm:t>
    </dgm:pt>
    <dgm:pt modelId="{A4F9C1AE-97EA-44DD-8D94-2011D8CD7DF4}">
      <dgm:prSet custT="1"/>
      <dgm:spPr/>
      <dgm:t>
        <a:bodyPr/>
        <a:lstStyle/>
        <a:p>
          <a:r>
            <a:rPr lang="pt-PT" sz="1400" dirty="0" smtClean="0"/>
            <a:t>Percepção da experiência vivida</a:t>
          </a:r>
          <a:endParaRPr lang="pt-PT" sz="1400" dirty="0"/>
        </a:p>
      </dgm:t>
    </dgm:pt>
    <dgm:pt modelId="{51D27AFF-D9C5-4156-A050-9F222210433B}" type="parTrans" cxnId="{C07ABA7C-3275-42C5-9F89-9D365C561F26}">
      <dgm:prSet/>
      <dgm:spPr/>
      <dgm:t>
        <a:bodyPr/>
        <a:lstStyle/>
        <a:p>
          <a:endParaRPr lang="pt-PT" sz="1400"/>
        </a:p>
      </dgm:t>
    </dgm:pt>
    <dgm:pt modelId="{00E1F0DD-2B81-4609-B2C9-909289511E68}" type="sibTrans" cxnId="{C07ABA7C-3275-42C5-9F89-9D365C561F26}">
      <dgm:prSet/>
      <dgm:spPr/>
      <dgm:t>
        <a:bodyPr/>
        <a:lstStyle/>
        <a:p>
          <a:endParaRPr lang="pt-PT" sz="1400"/>
        </a:p>
      </dgm:t>
    </dgm:pt>
    <dgm:pt modelId="{C89478FE-3F35-43F9-8E14-A9003BEF1A11}">
      <dgm:prSet custT="1"/>
      <dgm:spPr/>
      <dgm:t>
        <a:bodyPr/>
        <a:lstStyle/>
        <a:p>
          <a:r>
            <a:rPr lang="pt-PT" sz="1400" dirty="0" smtClean="0"/>
            <a:t>Reacção perante a dor</a:t>
          </a:r>
          <a:endParaRPr lang="pt-PT" sz="1400" dirty="0"/>
        </a:p>
      </dgm:t>
    </dgm:pt>
    <dgm:pt modelId="{0585D001-D310-40D1-9EF8-5F2EE6DF9557}" type="parTrans" cxnId="{FFC4C19E-7703-421F-AAAB-75B3151AE715}">
      <dgm:prSet/>
      <dgm:spPr/>
      <dgm:t>
        <a:bodyPr/>
        <a:lstStyle/>
        <a:p>
          <a:endParaRPr lang="pt-PT" sz="1400"/>
        </a:p>
      </dgm:t>
    </dgm:pt>
    <dgm:pt modelId="{10DB30CB-0E88-462E-B030-B73A0B4BBF15}" type="sibTrans" cxnId="{FFC4C19E-7703-421F-AAAB-75B3151AE715}">
      <dgm:prSet/>
      <dgm:spPr/>
      <dgm:t>
        <a:bodyPr/>
        <a:lstStyle/>
        <a:p>
          <a:endParaRPr lang="pt-PT" sz="1400"/>
        </a:p>
      </dgm:t>
    </dgm:pt>
    <dgm:pt modelId="{E79A37BE-D582-4650-BF37-0FC80777B4EE}">
      <dgm:prSet custT="1"/>
      <dgm:spPr/>
      <dgm:t>
        <a:bodyPr/>
        <a:lstStyle/>
        <a:p>
          <a:r>
            <a:rPr lang="pt-PT" sz="1400" dirty="0" smtClean="0"/>
            <a:t>Controlo durante o trabalho de parto</a:t>
          </a:r>
          <a:endParaRPr lang="pt-PT" sz="1400" dirty="0"/>
        </a:p>
      </dgm:t>
    </dgm:pt>
    <dgm:pt modelId="{2F7172E1-7FF2-46A8-9BD5-D6FB54E567D1}" type="parTrans" cxnId="{31DB8ED3-D155-48E8-98C0-63DA75EFC0D4}">
      <dgm:prSet/>
      <dgm:spPr/>
      <dgm:t>
        <a:bodyPr/>
        <a:lstStyle/>
        <a:p>
          <a:endParaRPr lang="pt-PT" sz="1400"/>
        </a:p>
      </dgm:t>
    </dgm:pt>
    <dgm:pt modelId="{CAF141EC-69B2-4BD1-8302-BB41DED74C4C}" type="sibTrans" cxnId="{31DB8ED3-D155-48E8-98C0-63DA75EFC0D4}">
      <dgm:prSet/>
      <dgm:spPr/>
      <dgm:t>
        <a:bodyPr/>
        <a:lstStyle/>
        <a:p>
          <a:endParaRPr lang="pt-PT" sz="1400"/>
        </a:p>
      </dgm:t>
    </dgm:pt>
    <dgm:pt modelId="{62E6A722-1C4F-4FD5-9CBA-E0445ACF3EB4}">
      <dgm:prSet custT="1"/>
      <dgm:spPr/>
      <dgm:t>
        <a:bodyPr/>
        <a:lstStyle/>
        <a:p>
          <a:r>
            <a:rPr lang="pt-PT" sz="1300" dirty="0" smtClean="0"/>
            <a:t>Apoio do companheiro</a:t>
          </a:r>
          <a:endParaRPr lang="pt-PT" sz="1300" dirty="0"/>
        </a:p>
      </dgm:t>
    </dgm:pt>
    <dgm:pt modelId="{9B2D6464-EA4E-4D0F-9A4F-DD0428171C66}" type="parTrans" cxnId="{4C669EBB-6F06-4BE9-AB96-8B1452EB52D5}">
      <dgm:prSet/>
      <dgm:spPr/>
      <dgm:t>
        <a:bodyPr/>
        <a:lstStyle/>
        <a:p>
          <a:endParaRPr lang="pt-PT" sz="1400"/>
        </a:p>
      </dgm:t>
    </dgm:pt>
    <dgm:pt modelId="{BAD50F2F-ADFD-4188-B6E0-907509A6803D}" type="sibTrans" cxnId="{4C669EBB-6F06-4BE9-AB96-8B1452EB52D5}">
      <dgm:prSet/>
      <dgm:spPr/>
      <dgm:t>
        <a:bodyPr/>
        <a:lstStyle/>
        <a:p>
          <a:endParaRPr lang="pt-PT" sz="1400"/>
        </a:p>
      </dgm:t>
    </dgm:pt>
    <dgm:pt modelId="{94991DBB-F148-4DDC-85E9-86EC9142F0B8}">
      <dgm:prSet custT="1"/>
      <dgm:spPr/>
      <dgm:t>
        <a:bodyPr/>
        <a:lstStyle/>
        <a:p>
          <a:r>
            <a:rPr lang="pt-PT" sz="1400" dirty="0" smtClean="0"/>
            <a:t> Intervenção técnica que utilizou </a:t>
          </a:r>
          <a:endParaRPr lang="pt-PT" sz="1400" dirty="0"/>
        </a:p>
      </dgm:t>
    </dgm:pt>
    <dgm:pt modelId="{465DDE3C-456E-4994-BF58-E99CC2914C2B}" type="parTrans" cxnId="{F5074466-6BB4-476F-AB5E-9C9A8B1D8226}">
      <dgm:prSet/>
      <dgm:spPr/>
      <dgm:t>
        <a:bodyPr/>
        <a:lstStyle/>
        <a:p>
          <a:endParaRPr lang="pt-PT" sz="1400"/>
        </a:p>
      </dgm:t>
    </dgm:pt>
    <dgm:pt modelId="{6B78D5D8-59DD-48CF-AA5D-30955550951F}" type="sibTrans" cxnId="{F5074466-6BB4-476F-AB5E-9C9A8B1D8226}">
      <dgm:prSet/>
      <dgm:spPr/>
      <dgm:t>
        <a:bodyPr/>
        <a:lstStyle/>
        <a:p>
          <a:endParaRPr lang="pt-PT" sz="1400"/>
        </a:p>
      </dgm:t>
    </dgm:pt>
    <dgm:pt modelId="{B3D91339-441F-4F47-A6E6-89C07232E4DB}">
      <dgm:prSet custT="1"/>
      <dgm:spPr/>
      <dgm:t>
        <a:bodyPr/>
        <a:lstStyle/>
        <a:p>
          <a:r>
            <a:rPr lang="pt-PT" sz="1400" dirty="0" smtClean="0"/>
            <a:t>Apoio </a:t>
          </a:r>
          <a:r>
            <a:rPr lang="pt-PT" sz="1400" smtClean="0"/>
            <a:t>do profissional de saúde</a:t>
          </a:r>
          <a:endParaRPr lang="pt-PT" sz="1400" dirty="0"/>
        </a:p>
      </dgm:t>
    </dgm:pt>
    <dgm:pt modelId="{EFA8F649-F6F9-4262-9271-ED181367F7E3}" type="parTrans" cxnId="{837E5D41-7AEF-4460-9100-5067CBED791B}">
      <dgm:prSet/>
      <dgm:spPr/>
      <dgm:t>
        <a:bodyPr/>
        <a:lstStyle/>
        <a:p>
          <a:endParaRPr lang="pt-PT" sz="1400"/>
        </a:p>
      </dgm:t>
    </dgm:pt>
    <dgm:pt modelId="{23E3E3EC-6A0D-4B02-85A6-26934EF45C74}" type="sibTrans" cxnId="{837E5D41-7AEF-4460-9100-5067CBED791B}">
      <dgm:prSet/>
      <dgm:spPr/>
      <dgm:t>
        <a:bodyPr/>
        <a:lstStyle/>
        <a:p>
          <a:endParaRPr lang="pt-PT" sz="1400"/>
        </a:p>
      </dgm:t>
    </dgm:pt>
    <dgm:pt modelId="{B8FC0308-2EB9-4EF6-A69B-E543CDEED0B9}" type="pres">
      <dgm:prSet presAssocID="{18B3E69E-1FF6-434D-B8E0-68EF904C28C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PT"/>
        </a:p>
      </dgm:t>
    </dgm:pt>
    <dgm:pt modelId="{F76A7966-0E1A-4847-A172-AAEAF05FFB79}" type="pres">
      <dgm:prSet presAssocID="{17E33E13-C9A3-4A05-9C95-6F87E64F87A5}" presName="root" presStyleCnt="0"/>
      <dgm:spPr/>
      <dgm:t>
        <a:bodyPr/>
        <a:lstStyle/>
        <a:p>
          <a:endParaRPr lang="pt-PT"/>
        </a:p>
      </dgm:t>
    </dgm:pt>
    <dgm:pt modelId="{B44FD5C8-C122-42AD-A2C0-3A3A7C783543}" type="pres">
      <dgm:prSet presAssocID="{17E33E13-C9A3-4A05-9C95-6F87E64F87A5}" presName="rootComposite" presStyleCnt="0"/>
      <dgm:spPr/>
      <dgm:t>
        <a:bodyPr/>
        <a:lstStyle/>
        <a:p>
          <a:endParaRPr lang="pt-PT"/>
        </a:p>
      </dgm:t>
    </dgm:pt>
    <dgm:pt modelId="{A589A142-9FBA-4A63-B0A2-E03B02F9A247}" type="pres">
      <dgm:prSet presAssocID="{17E33E13-C9A3-4A05-9C95-6F87E64F87A5}" presName="rootText" presStyleLbl="node1" presStyleIdx="0" presStyleCnt="1" custScaleX="2000000" custScaleY="2000000" custLinFactX="1118592" custLinFactY="667863" custLinFactNeighborX="1200000" custLinFactNeighborY="700000"/>
      <dgm:spPr/>
      <dgm:t>
        <a:bodyPr/>
        <a:lstStyle/>
        <a:p>
          <a:endParaRPr lang="pt-PT"/>
        </a:p>
      </dgm:t>
    </dgm:pt>
    <dgm:pt modelId="{734D9817-BBCA-4191-889B-FD1874A532F9}" type="pres">
      <dgm:prSet presAssocID="{17E33E13-C9A3-4A05-9C95-6F87E64F87A5}" presName="rootConnector" presStyleLbl="node1" presStyleIdx="0" presStyleCnt="1"/>
      <dgm:spPr/>
      <dgm:t>
        <a:bodyPr/>
        <a:lstStyle/>
        <a:p>
          <a:endParaRPr lang="pt-PT"/>
        </a:p>
      </dgm:t>
    </dgm:pt>
    <dgm:pt modelId="{8DB21368-0F02-475B-B3F3-875C261ED7C7}" type="pres">
      <dgm:prSet presAssocID="{17E33E13-C9A3-4A05-9C95-6F87E64F87A5}" presName="childShape" presStyleCnt="0"/>
      <dgm:spPr/>
      <dgm:t>
        <a:bodyPr/>
        <a:lstStyle/>
        <a:p>
          <a:endParaRPr lang="pt-PT"/>
        </a:p>
      </dgm:t>
    </dgm:pt>
    <dgm:pt modelId="{E724CECA-9D0A-4AB7-8555-AEF4F516AB0E}" type="pres">
      <dgm:prSet presAssocID="{AA9641DA-C275-4F4C-9717-07423D9DAA95}" presName="Name13" presStyleLbl="parChTrans1D2" presStyleIdx="0" presStyleCnt="9"/>
      <dgm:spPr/>
      <dgm:t>
        <a:bodyPr/>
        <a:lstStyle/>
        <a:p>
          <a:endParaRPr lang="pt-PT"/>
        </a:p>
      </dgm:t>
    </dgm:pt>
    <dgm:pt modelId="{4F300CC8-4E77-4FBE-8410-D2E81A067A89}" type="pres">
      <dgm:prSet presAssocID="{06877DBF-543C-45A9-85E4-BD2E8D6F064F}" presName="childText" presStyleLbl="bgAcc1" presStyleIdx="0" presStyleCnt="9" custScaleX="2000000" custScaleY="1690386" custLinFactX="3000000" custLinFactY="1600000" custLinFactNeighborX="3018907" custLinFactNeighborY="1673871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FAE56E0-1925-4F01-B054-71F56FBF24EF}" type="pres">
      <dgm:prSet presAssocID="{8298F2B2-9D65-4B06-B67D-B18B9C8E665D}" presName="Name13" presStyleLbl="parChTrans1D2" presStyleIdx="1" presStyleCnt="9"/>
      <dgm:spPr/>
      <dgm:t>
        <a:bodyPr/>
        <a:lstStyle/>
        <a:p>
          <a:endParaRPr lang="pt-PT"/>
        </a:p>
      </dgm:t>
    </dgm:pt>
    <dgm:pt modelId="{5DFD82FF-4E1B-482B-985E-BE1992EB79AF}" type="pres">
      <dgm:prSet presAssocID="{0B0A8EE3-83A6-4488-87CA-9C4BA493A17F}" presName="childText" presStyleLbl="bgAcc1" presStyleIdx="1" presStyleCnt="9" custScaleX="2000000" custScaleY="2000000" custLinFactX="1700000" custLinFactY="4765285" custLinFactNeighborX="1732941" custLinFactNeighborY="480000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91D7662-6D97-4750-89BF-1DBE0B19297C}" type="pres">
      <dgm:prSet presAssocID="{51D27AFF-D9C5-4156-A050-9F222210433B}" presName="Name13" presStyleLbl="parChTrans1D2" presStyleIdx="2" presStyleCnt="9"/>
      <dgm:spPr/>
      <dgm:t>
        <a:bodyPr/>
        <a:lstStyle/>
        <a:p>
          <a:endParaRPr lang="pt-PT"/>
        </a:p>
      </dgm:t>
    </dgm:pt>
    <dgm:pt modelId="{E898EAC9-E220-4292-A2DE-1B1A72D859E9}" type="pres">
      <dgm:prSet presAssocID="{A4F9C1AE-97EA-44DD-8D94-2011D8CD7DF4}" presName="childText" presStyleLbl="bgAcc1" presStyleIdx="2" presStyleCnt="9" custScaleX="2000000" custScaleY="2000000" custLinFactX="-3100000" custLinFactY="-1707478" custLinFactNeighborX="-3102810" custLinFactNeighborY="-180000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50C1A9C-789B-4A47-930B-FB7FDF1E7BB5}" type="pres">
      <dgm:prSet presAssocID="{0585D001-D310-40D1-9EF8-5F2EE6DF9557}" presName="Name13" presStyleLbl="parChTrans1D2" presStyleIdx="3" presStyleCnt="9"/>
      <dgm:spPr/>
      <dgm:t>
        <a:bodyPr/>
        <a:lstStyle/>
        <a:p>
          <a:endParaRPr lang="pt-PT"/>
        </a:p>
      </dgm:t>
    </dgm:pt>
    <dgm:pt modelId="{A8CA8FA9-AC73-4D56-B8D6-0E6D5D3A99CA}" type="pres">
      <dgm:prSet presAssocID="{C89478FE-3F35-43F9-8E14-A9003BEF1A11}" presName="childText" presStyleLbl="bgAcc1" presStyleIdx="3" presStyleCnt="9" custScaleX="2000000" custScaleY="1785742" custLinFactX="-3198341" custLinFactY="-1424674" custLinFactNeighborX="-3200000" custLinFactNeighborY="-150000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8B73FA3-FBCB-4C58-9E54-5A7E4AEFFD6D}" type="pres">
      <dgm:prSet presAssocID="{2F7172E1-7FF2-46A8-9BD5-D6FB54E567D1}" presName="Name13" presStyleLbl="parChTrans1D2" presStyleIdx="4" presStyleCnt="9"/>
      <dgm:spPr/>
      <dgm:t>
        <a:bodyPr/>
        <a:lstStyle/>
        <a:p>
          <a:endParaRPr lang="pt-PT"/>
        </a:p>
      </dgm:t>
    </dgm:pt>
    <dgm:pt modelId="{B9C01835-F1B8-4CED-A8C2-3081385DD4A6}" type="pres">
      <dgm:prSet presAssocID="{E79A37BE-D582-4650-BF37-0FC80777B4EE}" presName="childText" presStyleLbl="bgAcc1" presStyleIdx="4" presStyleCnt="9" custScaleX="2000000" custScaleY="2000000" custLinFactX="-2924493" custLinFactY="-607862" custLinFactNeighborX="-3000000" custLinFactNeighborY="-70000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0C3F389-4FAC-49C8-90B5-7F0B3CF93339}" type="pres">
      <dgm:prSet presAssocID="{9B2D6464-EA4E-4D0F-9A4F-DD0428171C66}" presName="Name13" presStyleLbl="parChTrans1D2" presStyleIdx="5" presStyleCnt="9"/>
      <dgm:spPr/>
      <dgm:t>
        <a:bodyPr/>
        <a:lstStyle/>
        <a:p>
          <a:endParaRPr lang="pt-PT"/>
        </a:p>
      </dgm:t>
    </dgm:pt>
    <dgm:pt modelId="{D15BB9BB-6129-4A19-8993-AEA8848A825A}" type="pres">
      <dgm:prSet presAssocID="{62E6A722-1C4F-4FD5-9CBA-E0445ACF3EB4}" presName="childText" presStyleLbl="bgAcc1" presStyleIdx="5" presStyleCnt="9" custScaleX="2000000" custScaleY="2000000" custLinFactX="-2521635" custLinFactY="1000000" custLinFactNeighborX="-2600000" custLinFactNeighborY="105580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CAFC6BC-D3AD-4810-9988-E6A8E41AFB77}" type="pres">
      <dgm:prSet presAssocID="{465DDE3C-456E-4994-BF58-E99CC2914C2B}" presName="Name13" presStyleLbl="parChTrans1D2" presStyleIdx="6" presStyleCnt="9"/>
      <dgm:spPr/>
      <dgm:t>
        <a:bodyPr/>
        <a:lstStyle/>
        <a:p>
          <a:endParaRPr lang="pt-PT"/>
        </a:p>
      </dgm:t>
    </dgm:pt>
    <dgm:pt modelId="{D9931895-EA41-4122-861C-CABB0998A4D9}" type="pres">
      <dgm:prSet presAssocID="{94991DBB-F148-4DDC-85E9-86EC9142F0B8}" presName="childText" presStyleLbl="bgAcc1" presStyleIdx="6" presStyleCnt="9" custAng="10800000" custFlipVert="1" custScaleX="2000000" custScaleY="2000000" custLinFactX="-1611570" custLinFactY="1700000" custLinFactNeighborX="-1700000" custLinFactNeighborY="173199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47468B3-C4A6-4FBC-BF35-9C07A096C441}" type="pres">
      <dgm:prSet presAssocID="{EFA8F649-F6F9-4262-9271-ED181367F7E3}" presName="Name13" presStyleLbl="parChTrans1D2" presStyleIdx="7" presStyleCnt="9"/>
      <dgm:spPr/>
      <dgm:t>
        <a:bodyPr/>
        <a:lstStyle/>
        <a:p>
          <a:endParaRPr lang="pt-PT"/>
        </a:p>
      </dgm:t>
    </dgm:pt>
    <dgm:pt modelId="{F024C379-1510-4023-8993-790842EE8714}" type="pres">
      <dgm:prSet presAssocID="{B3D91339-441F-4F47-A6E6-89C07232E4DB}" presName="childText" presStyleLbl="bgAcc1" presStyleIdx="7" presStyleCnt="9" custScaleX="2000000" custScaleY="2000000" custLinFactX="-723864" custLinFactY="-600000" custLinFactNeighborX="-800000" custLinFactNeighborY="-69840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6B6C3DA-23E8-4315-84FB-B8C4A92AB345}" type="pres">
      <dgm:prSet presAssocID="{FC930CD7-F95B-48ED-B182-8C9202C4AA88}" presName="Name13" presStyleLbl="parChTrans1D2" presStyleIdx="8" presStyleCnt="9"/>
      <dgm:spPr/>
      <dgm:t>
        <a:bodyPr/>
        <a:lstStyle/>
        <a:p>
          <a:endParaRPr lang="pt-PT"/>
        </a:p>
      </dgm:t>
    </dgm:pt>
    <dgm:pt modelId="{9151C596-B720-4758-905F-F5B5C1BA8209}" type="pres">
      <dgm:prSet presAssocID="{86D69FC7-7496-4CCB-943B-53BBD97C781C}" presName="childText" presStyleLbl="bgAcc1" presStyleIdx="8" presStyleCnt="9" custScaleX="2000000" custScaleY="2000000" custLinFactY="-7100000" custLinFactNeighborX="70670" custLinFactNeighborY="-716431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F5074466-6BB4-476F-AB5E-9C9A8B1D8226}" srcId="{17E33E13-C9A3-4A05-9C95-6F87E64F87A5}" destId="{94991DBB-F148-4DDC-85E9-86EC9142F0B8}" srcOrd="6" destOrd="0" parTransId="{465DDE3C-456E-4994-BF58-E99CC2914C2B}" sibTransId="{6B78D5D8-59DD-48CF-AA5D-30955550951F}"/>
    <dgm:cxn modelId="{16905E4D-FEDE-46F1-8B13-9DB81964352D}" type="presOf" srcId="{EFA8F649-F6F9-4262-9271-ED181367F7E3}" destId="{447468B3-C4A6-4FBC-BF35-9C07A096C441}" srcOrd="0" destOrd="0" presId="urn:microsoft.com/office/officeart/2005/8/layout/hierarchy3"/>
    <dgm:cxn modelId="{5638D713-ADC5-47C8-81EC-427887F28B8B}" type="presOf" srcId="{C89478FE-3F35-43F9-8E14-A9003BEF1A11}" destId="{A8CA8FA9-AC73-4D56-B8D6-0E6D5D3A99CA}" srcOrd="0" destOrd="0" presId="urn:microsoft.com/office/officeart/2005/8/layout/hierarchy3"/>
    <dgm:cxn modelId="{ABCB5AA5-0985-4B12-9161-94570F18900B}" type="presOf" srcId="{465DDE3C-456E-4994-BF58-E99CC2914C2B}" destId="{1CAFC6BC-D3AD-4810-9988-E6A8E41AFB77}" srcOrd="0" destOrd="0" presId="urn:microsoft.com/office/officeart/2005/8/layout/hierarchy3"/>
    <dgm:cxn modelId="{15B0629A-B516-4076-8596-C72DD9969133}" type="presOf" srcId="{0B0A8EE3-83A6-4488-87CA-9C4BA493A17F}" destId="{5DFD82FF-4E1B-482B-985E-BE1992EB79AF}" srcOrd="0" destOrd="0" presId="urn:microsoft.com/office/officeart/2005/8/layout/hierarchy3"/>
    <dgm:cxn modelId="{FB9487DC-DFFF-493D-8FA3-0169C7FF7CF4}" type="presOf" srcId="{62E6A722-1C4F-4FD5-9CBA-E0445ACF3EB4}" destId="{D15BB9BB-6129-4A19-8993-AEA8848A825A}" srcOrd="0" destOrd="0" presId="urn:microsoft.com/office/officeart/2005/8/layout/hierarchy3"/>
    <dgm:cxn modelId="{ED60DBCE-8343-4FB3-BB26-5FC882B2B663}" srcId="{17E33E13-C9A3-4A05-9C95-6F87E64F87A5}" destId="{06877DBF-543C-45A9-85E4-BD2E8D6F064F}" srcOrd="0" destOrd="0" parTransId="{AA9641DA-C275-4F4C-9717-07423D9DAA95}" sibTransId="{20F231A6-507A-428C-80FC-E3F4D6128D67}"/>
    <dgm:cxn modelId="{31DB8ED3-D155-48E8-98C0-63DA75EFC0D4}" srcId="{17E33E13-C9A3-4A05-9C95-6F87E64F87A5}" destId="{E79A37BE-D582-4650-BF37-0FC80777B4EE}" srcOrd="4" destOrd="0" parTransId="{2F7172E1-7FF2-46A8-9BD5-D6FB54E567D1}" sibTransId="{CAF141EC-69B2-4BD1-8302-BB41DED74C4C}"/>
    <dgm:cxn modelId="{1F3DE654-B207-4F37-922E-0551C171926E}" srcId="{17E33E13-C9A3-4A05-9C95-6F87E64F87A5}" destId="{86D69FC7-7496-4CCB-943B-53BBD97C781C}" srcOrd="8" destOrd="0" parTransId="{FC930CD7-F95B-48ED-B182-8C9202C4AA88}" sibTransId="{3EA89D57-A1FA-406D-BD45-DE98F32ECEB8}"/>
    <dgm:cxn modelId="{C07ABA7C-3275-42C5-9F89-9D365C561F26}" srcId="{17E33E13-C9A3-4A05-9C95-6F87E64F87A5}" destId="{A4F9C1AE-97EA-44DD-8D94-2011D8CD7DF4}" srcOrd="2" destOrd="0" parTransId="{51D27AFF-D9C5-4156-A050-9F222210433B}" sibTransId="{00E1F0DD-2B81-4609-B2C9-909289511E68}"/>
    <dgm:cxn modelId="{2C9FA083-31DD-4A89-B265-C02168058588}" type="presOf" srcId="{FC930CD7-F95B-48ED-B182-8C9202C4AA88}" destId="{76B6C3DA-23E8-4315-84FB-B8C4A92AB345}" srcOrd="0" destOrd="0" presId="urn:microsoft.com/office/officeart/2005/8/layout/hierarchy3"/>
    <dgm:cxn modelId="{689DD802-9EF4-4484-A30D-7FC07F15F3D2}" type="presOf" srcId="{17E33E13-C9A3-4A05-9C95-6F87E64F87A5}" destId="{A589A142-9FBA-4A63-B0A2-E03B02F9A247}" srcOrd="0" destOrd="0" presId="urn:microsoft.com/office/officeart/2005/8/layout/hierarchy3"/>
    <dgm:cxn modelId="{7533B2D2-818E-4B8E-A5ED-0A2EE935BCF4}" srcId="{18B3E69E-1FF6-434D-B8E0-68EF904C28C1}" destId="{17E33E13-C9A3-4A05-9C95-6F87E64F87A5}" srcOrd="0" destOrd="0" parTransId="{0C2F29C2-BD86-4FCE-936C-AE255FE7A2C2}" sibTransId="{B3FE2B71-523E-4CB7-8F44-5695F3B50C7D}"/>
    <dgm:cxn modelId="{B3830609-B3EA-45FA-87E8-89D163C20E3F}" type="presOf" srcId="{AA9641DA-C275-4F4C-9717-07423D9DAA95}" destId="{E724CECA-9D0A-4AB7-8555-AEF4F516AB0E}" srcOrd="0" destOrd="0" presId="urn:microsoft.com/office/officeart/2005/8/layout/hierarchy3"/>
    <dgm:cxn modelId="{2B2FB4AB-3B53-4CBE-AB7D-37F43178E74A}" type="presOf" srcId="{B3D91339-441F-4F47-A6E6-89C07232E4DB}" destId="{F024C379-1510-4023-8993-790842EE8714}" srcOrd="0" destOrd="0" presId="urn:microsoft.com/office/officeart/2005/8/layout/hierarchy3"/>
    <dgm:cxn modelId="{837E5D41-7AEF-4460-9100-5067CBED791B}" srcId="{17E33E13-C9A3-4A05-9C95-6F87E64F87A5}" destId="{B3D91339-441F-4F47-A6E6-89C07232E4DB}" srcOrd="7" destOrd="0" parTransId="{EFA8F649-F6F9-4262-9271-ED181367F7E3}" sibTransId="{23E3E3EC-6A0D-4B02-85A6-26934EF45C74}"/>
    <dgm:cxn modelId="{FFC4C19E-7703-421F-AAAB-75B3151AE715}" srcId="{17E33E13-C9A3-4A05-9C95-6F87E64F87A5}" destId="{C89478FE-3F35-43F9-8E14-A9003BEF1A11}" srcOrd="3" destOrd="0" parTransId="{0585D001-D310-40D1-9EF8-5F2EE6DF9557}" sibTransId="{10DB30CB-0E88-462E-B030-B73A0B4BBF15}"/>
    <dgm:cxn modelId="{3E92792B-6CA4-4DBE-B048-6018CBCE7EDD}" type="presOf" srcId="{9B2D6464-EA4E-4D0F-9A4F-DD0428171C66}" destId="{30C3F389-4FAC-49C8-90B5-7F0B3CF93339}" srcOrd="0" destOrd="0" presId="urn:microsoft.com/office/officeart/2005/8/layout/hierarchy3"/>
    <dgm:cxn modelId="{4C669EBB-6F06-4BE9-AB96-8B1452EB52D5}" srcId="{17E33E13-C9A3-4A05-9C95-6F87E64F87A5}" destId="{62E6A722-1C4F-4FD5-9CBA-E0445ACF3EB4}" srcOrd="5" destOrd="0" parTransId="{9B2D6464-EA4E-4D0F-9A4F-DD0428171C66}" sibTransId="{BAD50F2F-ADFD-4188-B6E0-907509A6803D}"/>
    <dgm:cxn modelId="{4BAB203D-26F4-41F1-A972-D942CACA9081}" type="presOf" srcId="{A4F9C1AE-97EA-44DD-8D94-2011D8CD7DF4}" destId="{E898EAC9-E220-4292-A2DE-1B1A72D859E9}" srcOrd="0" destOrd="0" presId="urn:microsoft.com/office/officeart/2005/8/layout/hierarchy3"/>
    <dgm:cxn modelId="{06407369-D83C-481D-A9C0-13E238225722}" type="presOf" srcId="{18B3E69E-1FF6-434D-B8E0-68EF904C28C1}" destId="{B8FC0308-2EB9-4EF6-A69B-E543CDEED0B9}" srcOrd="0" destOrd="0" presId="urn:microsoft.com/office/officeart/2005/8/layout/hierarchy3"/>
    <dgm:cxn modelId="{A5C3CA63-B5D3-4940-A828-DC022AD54E55}" type="presOf" srcId="{51D27AFF-D9C5-4156-A050-9F222210433B}" destId="{A91D7662-6D97-4750-89BF-1DBE0B19297C}" srcOrd="0" destOrd="0" presId="urn:microsoft.com/office/officeart/2005/8/layout/hierarchy3"/>
    <dgm:cxn modelId="{2487EDDD-BA2F-4623-A3D9-32951F59F0A9}" type="presOf" srcId="{86D69FC7-7496-4CCB-943B-53BBD97C781C}" destId="{9151C596-B720-4758-905F-F5B5C1BA8209}" srcOrd="0" destOrd="0" presId="urn:microsoft.com/office/officeart/2005/8/layout/hierarchy3"/>
    <dgm:cxn modelId="{184AB5AD-B569-40E7-9784-B3B11302DFE2}" type="presOf" srcId="{06877DBF-543C-45A9-85E4-BD2E8D6F064F}" destId="{4F300CC8-4E77-4FBE-8410-D2E81A067A89}" srcOrd="0" destOrd="0" presId="urn:microsoft.com/office/officeart/2005/8/layout/hierarchy3"/>
    <dgm:cxn modelId="{BCFAD7F4-3B55-467C-A02E-FFC407A02B4F}" type="presOf" srcId="{8298F2B2-9D65-4B06-B67D-B18B9C8E665D}" destId="{EFAE56E0-1925-4F01-B054-71F56FBF24EF}" srcOrd="0" destOrd="0" presId="urn:microsoft.com/office/officeart/2005/8/layout/hierarchy3"/>
    <dgm:cxn modelId="{CD8061E2-C89B-4E20-84DD-9AC70322EE8B}" srcId="{17E33E13-C9A3-4A05-9C95-6F87E64F87A5}" destId="{0B0A8EE3-83A6-4488-87CA-9C4BA493A17F}" srcOrd="1" destOrd="0" parTransId="{8298F2B2-9D65-4B06-B67D-B18B9C8E665D}" sibTransId="{D0BFE30D-2ABD-4752-9B4B-2907F7AA079F}"/>
    <dgm:cxn modelId="{61D14D08-0DCA-4C1E-BA1B-B7A09336C185}" type="presOf" srcId="{94991DBB-F148-4DDC-85E9-86EC9142F0B8}" destId="{D9931895-EA41-4122-861C-CABB0998A4D9}" srcOrd="0" destOrd="0" presId="urn:microsoft.com/office/officeart/2005/8/layout/hierarchy3"/>
    <dgm:cxn modelId="{E7A5D7D0-FDDD-4C89-81B4-E0E575F961B5}" type="presOf" srcId="{2F7172E1-7FF2-46A8-9BD5-D6FB54E567D1}" destId="{F8B73FA3-FBCB-4C58-9E54-5A7E4AEFFD6D}" srcOrd="0" destOrd="0" presId="urn:microsoft.com/office/officeart/2005/8/layout/hierarchy3"/>
    <dgm:cxn modelId="{4C2F5DAF-8AD5-4C90-BE82-9A57ABEE8CF1}" type="presOf" srcId="{17E33E13-C9A3-4A05-9C95-6F87E64F87A5}" destId="{734D9817-BBCA-4191-889B-FD1874A532F9}" srcOrd="1" destOrd="0" presId="urn:microsoft.com/office/officeart/2005/8/layout/hierarchy3"/>
    <dgm:cxn modelId="{91903630-B14B-45CA-AFD0-728788DD9A29}" type="presOf" srcId="{0585D001-D310-40D1-9EF8-5F2EE6DF9557}" destId="{050C1A9C-789B-4A47-930B-FB7FDF1E7BB5}" srcOrd="0" destOrd="0" presId="urn:microsoft.com/office/officeart/2005/8/layout/hierarchy3"/>
    <dgm:cxn modelId="{DC791DFA-CF64-44FD-9591-C65E53AFDA5D}" type="presOf" srcId="{E79A37BE-D582-4650-BF37-0FC80777B4EE}" destId="{B9C01835-F1B8-4CED-A8C2-3081385DD4A6}" srcOrd="0" destOrd="0" presId="urn:microsoft.com/office/officeart/2005/8/layout/hierarchy3"/>
    <dgm:cxn modelId="{25A390F3-DB8C-4A90-801E-B3FECE9A7C3B}" type="presParOf" srcId="{B8FC0308-2EB9-4EF6-A69B-E543CDEED0B9}" destId="{F76A7966-0E1A-4847-A172-AAEAF05FFB79}" srcOrd="0" destOrd="0" presId="urn:microsoft.com/office/officeart/2005/8/layout/hierarchy3"/>
    <dgm:cxn modelId="{8ABE53EF-62AF-41D7-AA34-2E6C8CCC852F}" type="presParOf" srcId="{F76A7966-0E1A-4847-A172-AAEAF05FFB79}" destId="{B44FD5C8-C122-42AD-A2C0-3A3A7C783543}" srcOrd="0" destOrd="0" presId="urn:microsoft.com/office/officeart/2005/8/layout/hierarchy3"/>
    <dgm:cxn modelId="{F44C0006-E3D7-41D6-8000-9E1AD96BB31B}" type="presParOf" srcId="{B44FD5C8-C122-42AD-A2C0-3A3A7C783543}" destId="{A589A142-9FBA-4A63-B0A2-E03B02F9A247}" srcOrd="0" destOrd="0" presId="urn:microsoft.com/office/officeart/2005/8/layout/hierarchy3"/>
    <dgm:cxn modelId="{97BA3616-015D-425B-934F-A6C36D0BBE2A}" type="presParOf" srcId="{B44FD5C8-C122-42AD-A2C0-3A3A7C783543}" destId="{734D9817-BBCA-4191-889B-FD1874A532F9}" srcOrd="1" destOrd="0" presId="urn:microsoft.com/office/officeart/2005/8/layout/hierarchy3"/>
    <dgm:cxn modelId="{DBCD1196-3CA1-421A-B260-E84BCEE1670A}" type="presParOf" srcId="{F76A7966-0E1A-4847-A172-AAEAF05FFB79}" destId="{8DB21368-0F02-475B-B3F3-875C261ED7C7}" srcOrd="1" destOrd="0" presId="urn:microsoft.com/office/officeart/2005/8/layout/hierarchy3"/>
    <dgm:cxn modelId="{0AC2F917-E471-4F93-8E09-F4C9F500C359}" type="presParOf" srcId="{8DB21368-0F02-475B-B3F3-875C261ED7C7}" destId="{E724CECA-9D0A-4AB7-8555-AEF4F516AB0E}" srcOrd="0" destOrd="0" presId="urn:microsoft.com/office/officeart/2005/8/layout/hierarchy3"/>
    <dgm:cxn modelId="{F3F878CA-C2ED-4A19-AEC4-A05C49A9CCCB}" type="presParOf" srcId="{8DB21368-0F02-475B-B3F3-875C261ED7C7}" destId="{4F300CC8-4E77-4FBE-8410-D2E81A067A89}" srcOrd="1" destOrd="0" presId="urn:microsoft.com/office/officeart/2005/8/layout/hierarchy3"/>
    <dgm:cxn modelId="{EF23C0BD-0D68-41F7-A568-DD56F6323360}" type="presParOf" srcId="{8DB21368-0F02-475B-B3F3-875C261ED7C7}" destId="{EFAE56E0-1925-4F01-B054-71F56FBF24EF}" srcOrd="2" destOrd="0" presId="urn:microsoft.com/office/officeart/2005/8/layout/hierarchy3"/>
    <dgm:cxn modelId="{D7B77EB1-A541-4FDA-A7D2-8B3147FBD969}" type="presParOf" srcId="{8DB21368-0F02-475B-B3F3-875C261ED7C7}" destId="{5DFD82FF-4E1B-482B-985E-BE1992EB79AF}" srcOrd="3" destOrd="0" presId="urn:microsoft.com/office/officeart/2005/8/layout/hierarchy3"/>
    <dgm:cxn modelId="{3192BE1F-8918-4FE7-8956-05273D08B3F2}" type="presParOf" srcId="{8DB21368-0F02-475B-B3F3-875C261ED7C7}" destId="{A91D7662-6D97-4750-89BF-1DBE0B19297C}" srcOrd="4" destOrd="0" presId="urn:microsoft.com/office/officeart/2005/8/layout/hierarchy3"/>
    <dgm:cxn modelId="{5968A0DF-A1AD-4605-9E73-190DEE4E2F9E}" type="presParOf" srcId="{8DB21368-0F02-475B-B3F3-875C261ED7C7}" destId="{E898EAC9-E220-4292-A2DE-1B1A72D859E9}" srcOrd="5" destOrd="0" presId="urn:microsoft.com/office/officeart/2005/8/layout/hierarchy3"/>
    <dgm:cxn modelId="{6B285DAB-EA83-42C8-AEC3-B8A7CAEE0D43}" type="presParOf" srcId="{8DB21368-0F02-475B-B3F3-875C261ED7C7}" destId="{050C1A9C-789B-4A47-930B-FB7FDF1E7BB5}" srcOrd="6" destOrd="0" presId="urn:microsoft.com/office/officeart/2005/8/layout/hierarchy3"/>
    <dgm:cxn modelId="{63EB038E-B759-4D4D-B9A4-25BE508FAFCD}" type="presParOf" srcId="{8DB21368-0F02-475B-B3F3-875C261ED7C7}" destId="{A8CA8FA9-AC73-4D56-B8D6-0E6D5D3A99CA}" srcOrd="7" destOrd="0" presId="urn:microsoft.com/office/officeart/2005/8/layout/hierarchy3"/>
    <dgm:cxn modelId="{712377C3-4753-4FCC-A57B-E79173CC8B12}" type="presParOf" srcId="{8DB21368-0F02-475B-B3F3-875C261ED7C7}" destId="{F8B73FA3-FBCB-4C58-9E54-5A7E4AEFFD6D}" srcOrd="8" destOrd="0" presId="urn:microsoft.com/office/officeart/2005/8/layout/hierarchy3"/>
    <dgm:cxn modelId="{F466A44B-F6C3-4130-AD8C-1A34BC9ABC2D}" type="presParOf" srcId="{8DB21368-0F02-475B-B3F3-875C261ED7C7}" destId="{B9C01835-F1B8-4CED-A8C2-3081385DD4A6}" srcOrd="9" destOrd="0" presId="urn:microsoft.com/office/officeart/2005/8/layout/hierarchy3"/>
    <dgm:cxn modelId="{FE3EDBEA-F1B7-4FD0-AFDA-795129359146}" type="presParOf" srcId="{8DB21368-0F02-475B-B3F3-875C261ED7C7}" destId="{30C3F389-4FAC-49C8-90B5-7F0B3CF93339}" srcOrd="10" destOrd="0" presId="urn:microsoft.com/office/officeart/2005/8/layout/hierarchy3"/>
    <dgm:cxn modelId="{67F874DF-AC4B-4FC3-9035-93D7A8DB446A}" type="presParOf" srcId="{8DB21368-0F02-475B-B3F3-875C261ED7C7}" destId="{D15BB9BB-6129-4A19-8993-AEA8848A825A}" srcOrd="11" destOrd="0" presId="urn:microsoft.com/office/officeart/2005/8/layout/hierarchy3"/>
    <dgm:cxn modelId="{7F22C49A-8EA1-42DC-86DF-5329D022E523}" type="presParOf" srcId="{8DB21368-0F02-475B-B3F3-875C261ED7C7}" destId="{1CAFC6BC-D3AD-4810-9988-E6A8E41AFB77}" srcOrd="12" destOrd="0" presId="urn:microsoft.com/office/officeart/2005/8/layout/hierarchy3"/>
    <dgm:cxn modelId="{0FC54D79-33A5-4F89-A51D-ACE9315E5A12}" type="presParOf" srcId="{8DB21368-0F02-475B-B3F3-875C261ED7C7}" destId="{D9931895-EA41-4122-861C-CABB0998A4D9}" srcOrd="13" destOrd="0" presId="urn:microsoft.com/office/officeart/2005/8/layout/hierarchy3"/>
    <dgm:cxn modelId="{3C33241C-4978-4779-ADB6-10021C225342}" type="presParOf" srcId="{8DB21368-0F02-475B-B3F3-875C261ED7C7}" destId="{447468B3-C4A6-4FBC-BF35-9C07A096C441}" srcOrd="14" destOrd="0" presId="urn:microsoft.com/office/officeart/2005/8/layout/hierarchy3"/>
    <dgm:cxn modelId="{DD94CA06-4AF8-44D2-BB11-B53696EA3A36}" type="presParOf" srcId="{8DB21368-0F02-475B-B3F3-875C261ED7C7}" destId="{F024C379-1510-4023-8993-790842EE8714}" srcOrd="15" destOrd="0" presId="urn:microsoft.com/office/officeart/2005/8/layout/hierarchy3"/>
    <dgm:cxn modelId="{50C93494-8E47-4AC3-88C7-6C2ED87EBBD3}" type="presParOf" srcId="{8DB21368-0F02-475B-B3F3-875C261ED7C7}" destId="{76B6C3DA-23E8-4315-84FB-B8C4A92AB345}" srcOrd="16" destOrd="0" presId="urn:microsoft.com/office/officeart/2005/8/layout/hierarchy3"/>
    <dgm:cxn modelId="{A64AF476-5884-4AFB-906C-133CC38CC711}" type="presParOf" srcId="{8DB21368-0F02-475B-B3F3-875C261ED7C7}" destId="{9151C596-B720-4758-905F-F5B5C1BA8209}" srcOrd="1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5F47F0-970B-47B7-A0CE-89D2D18CF875}" type="doc">
      <dgm:prSet loTypeId="urn:microsoft.com/office/officeart/2005/8/layout/hierarchy2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pt-PT"/>
        </a:p>
      </dgm:t>
    </dgm:pt>
    <dgm:pt modelId="{44C8D717-C6A4-4C58-9B17-162CD87D2471}">
      <dgm:prSet custT="1"/>
      <dgm:spPr/>
      <dgm:t>
        <a:bodyPr/>
        <a:lstStyle/>
        <a:p>
          <a:r>
            <a:rPr lang="pt-PT" sz="160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relaxamento</a:t>
          </a:r>
        </a:p>
      </dgm:t>
    </dgm:pt>
    <dgm:pt modelId="{0713954B-C535-4B40-9599-FF02CC3024D4}" type="parTrans" cxnId="{B0B6A2ED-2FC3-4172-BD2C-1BDFD4C2B2AF}">
      <dgm:prSet custT="1"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4B9BF542-C1A3-4CC2-A409-92F33DEBBC96}" type="sibTrans" cxnId="{B0B6A2ED-2FC3-4172-BD2C-1BDFD4C2B2AF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1AADAFAA-EDDC-4B54-AB95-1F9D85E851F2}">
      <dgm:prSet custT="1"/>
      <dgm:spPr/>
      <dgm:t>
        <a:bodyPr/>
        <a:lstStyle/>
        <a:p>
          <a:r>
            <a:rPr lang="pt-PT" sz="16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muscular</a:t>
          </a:r>
        </a:p>
      </dgm:t>
    </dgm:pt>
    <dgm:pt modelId="{4B118296-E0BD-4C30-A69E-9F8504424AAF}" type="parTrans" cxnId="{AB74066A-391F-4F6F-95BE-BAE43FD98A59}">
      <dgm:prSet custT="1"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F1089EFD-6F6E-4465-B154-6412B8150C55}" type="sibTrans" cxnId="{AB74066A-391F-4F6F-95BE-BAE43FD98A59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572945A7-04B7-4C26-9EF4-ED5AED61FA32}">
      <dgm:prSet custT="1"/>
      <dgm:spPr/>
      <dgm:t>
        <a:bodyPr/>
        <a:lstStyle/>
        <a:p>
          <a:r>
            <a:rPr lang="pt-PT" sz="16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afectivo</a:t>
          </a:r>
        </a:p>
      </dgm:t>
    </dgm:pt>
    <dgm:pt modelId="{0F4402B0-65AE-4DAB-A076-9E579EEB844F}" type="parTrans" cxnId="{47C533D0-D609-445C-97CC-DA9DC7617C22}">
      <dgm:prSet custT="1"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CA726ED5-320A-49A4-BDBD-AE23BA22794F}" type="sibTrans" cxnId="{47C533D0-D609-445C-97CC-DA9DC7617C22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46D03108-5EE5-402F-BB09-4E4E8459CD02}">
      <dgm:prSet custT="1"/>
      <dgm:spPr/>
      <dgm:t>
        <a:bodyPr/>
        <a:lstStyle/>
        <a:p>
          <a:r>
            <a:rPr lang="pt-PT" sz="16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esclarecimento segurança, colaboração</a:t>
          </a:r>
        </a:p>
      </dgm:t>
    </dgm:pt>
    <dgm:pt modelId="{72B02B7C-8C25-40F4-BC51-E5F858C43587}" type="parTrans" cxnId="{5AFA6D2D-23B9-4F17-93A0-6CDF8D6EBCD3}">
      <dgm:prSet custT="1"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C732E494-60F0-4A30-A61C-1020AE5BF5E8}" type="sibTrans" cxnId="{5AFA6D2D-23B9-4F17-93A0-6CDF8D6EBCD3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3FDFA748-DE65-4D1C-BE0F-CF03038E3E9A}">
      <dgm:prSet custT="1"/>
      <dgm:spPr/>
      <dgm:t>
        <a:bodyPr/>
        <a:lstStyle/>
        <a:p>
          <a:r>
            <a:rPr lang="pt-PT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medo</a:t>
          </a:r>
          <a:endParaRPr lang="pt-PT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9DA96D8-0CFB-486B-8F2C-5C66FD882899}" type="parTrans" cxnId="{B1A9A9D2-B553-439E-B074-17691E7D96E7}">
      <dgm:prSet custT="1"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DE84DC7A-E2DB-4404-B92B-538BAB40E57F}" type="sibTrans" cxnId="{B1A9A9D2-B553-439E-B074-17691E7D96E7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9D858E4F-262A-4B2B-905E-BAED589DF810}">
      <dgm:prSet custT="1"/>
      <dgm:spPr/>
      <dgm:t>
        <a:bodyPr/>
        <a:lstStyle/>
        <a:p>
          <a:r>
            <a:rPr lang="pt-PT" sz="16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ginástica,</a:t>
          </a:r>
        </a:p>
        <a:p>
          <a:r>
            <a:rPr lang="pt-PT" sz="16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esforço económico</a:t>
          </a:r>
        </a:p>
      </dgm:t>
    </dgm:pt>
    <dgm:pt modelId="{F7D55DDF-FB8A-4A9F-B8DE-7E4B1AAC7D6D}" type="parTrans" cxnId="{C3D832D9-BA52-46DD-8FD4-976473361431}">
      <dgm:prSet custT="1"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235EECC4-1E24-4085-8D36-40B59AB67571}" type="sibTrans" cxnId="{C3D832D9-BA52-46DD-8FD4-976473361431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AA9543F1-A2B2-49B5-A69B-A47F12CF68C8}">
      <dgm:prSet custT="1"/>
      <dgm:spPr/>
      <dgm:t>
        <a:bodyPr/>
        <a:lstStyle/>
        <a:p>
          <a:r>
            <a:rPr lang="pt-PT" sz="160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poupança de energia </a:t>
          </a:r>
        </a:p>
      </dgm:t>
    </dgm:pt>
    <dgm:pt modelId="{80FE3772-4521-463F-A3CA-0F63ECB87DF2}" type="parTrans" cxnId="{9F63EAF5-38DE-4FF6-9830-42892E39C7D4}">
      <dgm:prSet custT="1"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3E383CC6-40C5-433E-8D82-99A8295655E2}" type="sibTrans" cxnId="{9F63EAF5-38DE-4FF6-9830-42892E39C7D4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5639988A-891A-4A82-8D47-513F3BD82353}">
      <dgm:prSet custT="1"/>
      <dgm:spPr/>
      <dgm:t>
        <a:bodyPr/>
        <a:lstStyle/>
        <a:p>
          <a:r>
            <a:rPr lang="pt-PT" sz="18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parto</a:t>
          </a:r>
        </a:p>
      </dgm:t>
    </dgm:pt>
    <dgm:pt modelId="{C49C8E13-B071-4091-BD3D-A6723D2B5139}" type="sibTrans" cxnId="{1B597ACB-D0A8-47CB-8CFC-42CB97711E19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3C3E0091-214F-4FA7-8C68-A1AB64DD1E07}" type="parTrans" cxnId="{1B597ACB-D0A8-47CB-8CFC-42CB97711E19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2325E164-10B1-43EF-B32B-B8E697B0B3EC}">
      <dgm:prSet custT="1"/>
      <dgm:spPr/>
      <dgm:t>
        <a:bodyPr/>
        <a:lstStyle/>
        <a:p>
          <a:r>
            <a:rPr lang="pt-PT" sz="16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recepção de </a:t>
          </a:r>
          <a:r>
            <a:rPr lang="pt-PT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oxigénio</a:t>
          </a:r>
        </a:p>
        <a:p>
          <a:r>
            <a:rPr lang="pt-PT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dor</a:t>
          </a:r>
          <a:endParaRPr lang="pt-PT" sz="16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r>
            <a:rPr lang="pt-PT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pt-PT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pt-PT" sz="16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tensão</a:t>
          </a:r>
        </a:p>
      </dgm:t>
    </dgm:pt>
    <dgm:pt modelId="{90762FD9-7094-430F-9824-58ADA957FCC7}" type="sibTrans" cxnId="{AE938FA4-1EAA-47DA-93A5-99650FF99943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878EFB5F-1456-4B84-829B-2FF3BE31BAB9}" type="parTrans" cxnId="{AE938FA4-1EAA-47DA-93A5-99650FF99943}">
      <dgm:prSet custT="1"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6350FA9D-2D56-452B-892E-4D54728D8E68}">
      <dgm:prSet custT="1"/>
      <dgm:spPr/>
      <dgm:t>
        <a:bodyPr/>
        <a:lstStyle/>
        <a:p>
          <a:r>
            <a:rPr lang="pt-PT" sz="16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treino </a:t>
          </a:r>
          <a:r>
            <a:rPr lang="pt-PT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respiratório,</a:t>
          </a:r>
        </a:p>
        <a:p>
          <a:r>
            <a:rPr lang="pt-PT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  </a:t>
          </a:r>
          <a:r>
            <a:rPr lang="pt-PT" sz="16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relaxamento</a:t>
          </a:r>
        </a:p>
      </dgm:t>
    </dgm:pt>
    <dgm:pt modelId="{B3FE2B50-8195-4CA0-90C2-F6E1E6C85F41}" type="sibTrans" cxnId="{199351B4-FE84-41B2-A46E-0D06D24E062E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86133039-526C-4C93-B949-64D6DCCBBC33}" type="parTrans" cxnId="{199351B4-FE84-41B2-A46E-0D06D24E062E}">
      <dgm:prSet custT="1"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58E2E1A0-B742-4492-8911-06B79A6BACE4}">
      <dgm:prSet custT="1"/>
      <dgm:spPr/>
      <dgm:t>
        <a:bodyPr/>
        <a:lstStyle/>
        <a:p>
          <a:r>
            <a:rPr lang="pt-PT" sz="16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vegetativo</a:t>
          </a:r>
        </a:p>
      </dgm:t>
    </dgm:pt>
    <dgm:pt modelId="{C02023FA-400D-407D-AE11-AAF11E0E0FD4}" type="sibTrans" cxnId="{7A89DC90-DD60-4F04-8B59-0ADA928D2BCD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4CA8B539-BE60-4CCB-9602-645480E021AB}" type="parTrans" cxnId="{7A89DC90-DD60-4F04-8B59-0ADA928D2BCD}">
      <dgm:prSet custT="1"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1F1693B5-9A1C-46C1-9076-1DF978C7EB38}">
      <dgm:prSet custT="1"/>
      <dgm:spPr/>
      <dgm:t>
        <a:bodyPr/>
        <a:lstStyle/>
        <a:p>
          <a:r>
            <a:rPr lang="pt-PT" sz="2000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contracção</a:t>
          </a:r>
          <a:endParaRPr lang="pt-PT" sz="20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EFD75D72-E980-42AA-BFE0-024CDEB75096}" type="sibTrans" cxnId="{50CF8381-232C-4E55-A2BA-6069A26F3955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05649BE8-6BB8-4379-92E6-670274B19300}" type="parTrans" cxnId="{50CF8381-232C-4E55-A2BA-6069A26F3955}">
      <dgm:prSet/>
      <dgm:spPr/>
      <dgm:t>
        <a:bodyPr/>
        <a:lstStyle/>
        <a:p>
          <a:endParaRPr lang="pt-PT" sz="1100">
            <a:latin typeface="Arial" pitchFamily="34" charset="0"/>
            <a:cs typeface="Arial" pitchFamily="34" charset="0"/>
          </a:endParaRPr>
        </a:p>
      </dgm:t>
    </dgm:pt>
    <dgm:pt modelId="{322E6664-E251-4D21-84D1-CF8D7340B2A4}" type="pres">
      <dgm:prSet presAssocID="{955F47F0-970B-47B7-A0CE-89D2D18CF87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76933BD7-58E9-4EEF-9FE1-D759D886650E}" type="pres">
      <dgm:prSet presAssocID="{1F1693B5-9A1C-46C1-9076-1DF978C7EB38}" presName="root1" presStyleCnt="0"/>
      <dgm:spPr/>
      <dgm:t>
        <a:bodyPr/>
        <a:lstStyle/>
        <a:p>
          <a:endParaRPr lang="pt-PT"/>
        </a:p>
      </dgm:t>
    </dgm:pt>
    <dgm:pt modelId="{9A99FBB5-4BB4-4BD4-945F-737B6DF7A9FC}" type="pres">
      <dgm:prSet presAssocID="{1F1693B5-9A1C-46C1-9076-1DF978C7EB38}" presName="LevelOneTextNode" presStyleLbl="node0" presStyleIdx="0" presStyleCnt="1" custAng="16200000" custScaleX="431082" custScaleY="590261" custLinFactNeighborX="-39270" custLinFactNeighborY="1121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69100C93-6F57-47F5-91AA-1FD2E438D1DE}" type="pres">
      <dgm:prSet presAssocID="{1F1693B5-9A1C-46C1-9076-1DF978C7EB38}" presName="level2hierChild" presStyleCnt="0"/>
      <dgm:spPr/>
      <dgm:t>
        <a:bodyPr/>
        <a:lstStyle/>
        <a:p>
          <a:endParaRPr lang="pt-PT"/>
        </a:p>
      </dgm:t>
    </dgm:pt>
    <dgm:pt modelId="{6FA5BB29-AE75-49CA-BD5B-B19BA03DD8B2}" type="pres">
      <dgm:prSet presAssocID="{0713954B-C535-4B40-9599-FF02CC3024D4}" presName="conn2-1" presStyleLbl="parChTrans1D2" presStyleIdx="0" presStyleCnt="1"/>
      <dgm:spPr/>
      <dgm:t>
        <a:bodyPr/>
        <a:lstStyle/>
        <a:p>
          <a:endParaRPr lang="pt-PT"/>
        </a:p>
      </dgm:t>
    </dgm:pt>
    <dgm:pt modelId="{732D3AC8-9DC3-4BFF-90EB-CC04192D422F}" type="pres">
      <dgm:prSet presAssocID="{0713954B-C535-4B40-9599-FF02CC3024D4}" presName="connTx" presStyleLbl="parChTrans1D2" presStyleIdx="0" presStyleCnt="1"/>
      <dgm:spPr/>
      <dgm:t>
        <a:bodyPr/>
        <a:lstStyle/>
        <a:p>
          <a:endParaRPr lang="pt-PT"/>
        </a:p>
      </dgm:t>
    </dgm:pt>
    <dgm:pt modelId="{A67BF458-BD55-43C1-AD63-D4EACDF8EBD5}" type="pres">
      <dgm:prSet presAssocID="{44C8D717-C6A4-4C58-9B17-162CD87D2471}" presName="root2" presStyleCnt="0"/>
      <dgm:spPr/>
      <dgm:t>
        <a:bodyPr/>
        <a:lstStyle/>
        <a:p>
          <a:endParaRPr lang="pt-PT"/>
        </a:p>
      </dgm:t>
    </dgm:pt>
    <dgm:pt modelId="{E7739134-74D7-415E-B2AE-CBAD08918FDE}" type="pres">
      <dgm:prSet presAssocID="{44C8D717-C6A4-4C58-9B17-162CD87D2471}" presName="LevelTwoTextNode" presStyleLbl="node2" presStyleIdx="0" presStyleCnt="1" custScaleX="451429" custScaleY="522131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044EC24F-19E0-4CA5-9522-64A53DCD632B}" type="pres">
      <dgm:prSet presAssocID="{44C8D717-C6A4-4C58-9B17-162CD87D2471}" presName="level3hierChild" presStyleCnt="0"/>
      <dgm:spPr/>
      <dgm:t>
        <a:bodyPr/>
        <a:lstStyle/>
        <a:p>
          <a:endParaRPr lang="pt-PT"/>
        </a:p>
      </dgm:t>
    </dgm:pt>
    <dgm:pt modelId="{73E9340E-4886-4666-BA56-D539C94558FD}" type="pres">
      <dgm:prSet presAssocID="{0F4402B0-65AE-4DAB-A076-9E579EEB844F}" presName="conn2-1" presStyleLbl="parChTrans1D3" presStyleIdx="0" presStyleCnt="3"/>
      <dgm:spPr/>
      <dgm:t>
        <a:bodyPr/>
        <a:lstStyle/>
        <a:p>
          <a:endParaRPr lang="pt-PT"/>
        </a:p>
      </dgm:t>
    </dgm:pt>
    <dgm:pt modelId="{C963FCDA-2034-4E7F-8CDF-FED2D2655EC5}" type="pres">
      <dgm:prSet presAssocID="{0F4402B0-65AE-4DAB-A076-9E579EEB844F}" presName="connTx" presStyleLbl="parChTrans1D3" presStyleIdx="0" presStyleCnt="3"/>
      <dgm:spPr/>
      <dgm:t>
        <a:bodyPr/>
        <a:lstStyle/>
        <a:p>
          <a:endParaRPr lang="pt-PT"/>
        </a:p>
      </dgm:t>
    </dgm:pt>
    <dgm:pt modelId="{E385CC1B-CD34-4D4A-BC7F-34F785C3C085}" type="pres">
      <dgm:prSet presAssocID="{572945A7-04B7-4C26-9EF4-ED5AED61FA32}" presName="root2" presStyleCnt="0"/>
      <dgm:spPr/>
      <dgm:t>
        <a:bodyPr/>
        <a:lstStyle/>
        <a:p>
          <a:endParaRPr lang="pt-PT"/>
        </a:p>
      </dgm:t>
    </dgm:pt>
    <dgm:pt modelId="{B5F5E17F-4065-495F-94E3-71F0C5B9FA92}" type="pres">
      <dgm:prSet presAssocID="{572945A7-04B7-4C26-9EF4-ED5AED61FA32}" presName="LevelTwoTextNode" presStyleLbl="node3" presStyleIdx="0" presStyleCnt="3" custScaleX="366275" custScaleY="320153" custLinFactNeighborX="7418" custLinFactNeighborY="-7418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ECD7F711-A6D2-4AC4-8C9C-D8C4DC1638B5}" type="pres">
      <dgm:prSet presAssocID="{572945A7-04B7-4C26-9EF4-ED5AED61FA32}" presName="level3hierChild" presStyleCnt="0"/>
      <dgm:spPr/>
      <dgm:t>
        <a:bodyPr/>
        <a:lstStyle/>
        <a:p>
          <a:endParaRPr lang="pt-PT"/>
        </a:p>
      </dgm:t>
    </dgm:pt>
    <dgm:pt modelId="{6E9C6027-F213-4A86-AA67-61AAC2E01971}" type="pres">
      <dgm:prSet presAssocID="{72B02B7C-8C25-40F4-BC51-E5F858C43587}" presName="conn2-1" presStyleLbl="parChTrans1D4" presStyleIdx="0" presStyleCnt="7"/>
      <dgm:spPr/>
      <dgm:t>
        <a:bodyPr/>
        <a:lstStyle/>
        <a:p>
          <a:endParaRPr lang="pt-PT"/>
        </a:p>
      </dgm:t>
    </dgm:pt>
    <dgm:pt modelId="{80F1981E-A605-43EE-B51E-9DC75E981DD0}" type="pres">
      <dgm:prSet presAssocID="{72B02B7C-8C25-40F4-BC51-E5F858C43587}" presName="connTx" presStyleLbl="parChTrans1D4" presStyleIdx="0" presStyleCnt="7"/>
      <dgm:spPr/>
      <dgm:t>
        <a:bodyPr/>
        <a:lstStyle/>
        <a:p>
          <a:endParaRPr lang="pt-PT"/>
        </a:p>
      </dgm:t>
    </dgm:pt>
    <dgm:pt modelId="{DB425E88-8F7C-4C52-9D5D-E7D57664C64E}" type="pres">
      <dgm:prSet presAssocID="{46D03108-5EE5-402F-BB09-4E4E8459CD02}" presName="root2" presStyleCnt="0"/>
      <dgm:spPr/>
      <dgm:t>
        <a:bodyPr/>
        <a:lstStyle/>
        <a:p>
          <a:endParaRPr lang="pt-PT"/>
        </a:p>
      </dgm:t>
    </dgm:pt>
    <dgm:pt modelId="{DFCBEAD1-2DA3-4050-848F-AA5A3AD2E0A3}" type="pres">
      <dgm:prSet presAssocID="{46D03108-5EE5-402F-BB09-4E4E8459CD02}" presName="LevelTwoTextNode" presStyleLbl="node4" presStyleIdx="0" presStyleCnt="7" custScaleX="572499" custScaleY="649046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C9372D86-3971-4802-BD6E-67D244B32217}" type="pres">
      <dgm:prSet presAssocID="{46D03108-5EE5-402F-BB09-4E4E8459CD02}" presName="level3hierChild" presStyleCnt="0"/>
      <dgm:spPr/>
      <dgm:t>
        <a:bodyPr/>
        <a:lstStyle/>
        <a:p>
          <a:endParaRPr lang="pt-PT"/>
        </a:p>
      </dgm:t>
    </dgm:pt>
    <dgm:pt modelId="{7F47C003-B094-4328-A15F-CD320026E4DD}" type="pres">
      <dgm:prSet presAssocID="{29DA96D8-0CFB-486B-8F2C-5C66FD882899}" presName="conn2-1" presStyleLbl="parChTrans1D4" presStyleIdx="1" presStyleCnt="7"/>
      <dgm:spPr/>
      <dgm:t>
        <a:bodyPr/>
        <a:lstStyle/>
        <a:p>
          <a:endParaRPr lang="pt-PT"/>
        </a:p>
      </dgm:t>
    </dgm:pt>
    <dgm:pt modelId="{20BF525D-CFB5-46D5-A1EE-F672C49C2420}" type="pres">
      <dgm:prSet presAssocID="{29DA96D8-0CFB-486B-8F2C-5C66FD882899}" presName="connTx" presStyleLbl="parChTrans1D4" presStyleIdx="1" presStyleCnt="7"/>
      <dgm:spPr/>
      <dgm:t>
        <a:bodyPr/>
        <a:lstStyle/>
        <a:p>
          <a:endParaRPr lang="pt-PT"/>
        </a:p>
      </dgm:t>
    </dgm:pt>
    <dgm:pt modelId="{2F40BD58-CBD1-48FD-B8CA-B85E2AB45384}" type="pres">
      <dgm:prSet presAssocID="{3FDFA748-DE65-4D1C-BE0F-CF03038E3E9A}" presName="root2" presStyleCnt="0"/>
      <dgm:spPr/>
      <dgm:t>
        <a:bodyPr/>
        <a:lstStyle/>
        <a:p>
          <a:endParaRPr lang="pt-PT"/>
        </a:p>
      </dgm:t>
    </dgm:pt>
    <dgm:pt modelId="{1467D459-C68E-4CEA-B81F-B2AB00C14DC9}" type="pres">
      <dgm:prSet presAssocID="{3FDFA748-DE65-4D1C-BE0F-CF03038E3E9A}" presName="LevelTwoTextNode" presStyleLbl="node4" presStyleIdx="1" presStyleCnt="7" custScaleX="357644" custScaleY="411942" custLinFactNeighborX="8901" custLinFactNeighborY="-8902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C6730A85-E71B-467C-8A0A-59B047F1CF56}" type="pres">
      <dgm:prSet presAssocID="{3FDFA748-DE65-4D1C-BE0F-CF03038E3E9A}" presName="level3hierChild" presStyleCnt="0"/>
      <dgm:spPr/>
      <dgm:t>
        <a:bodyPr/>
        <a:lstStyle/>
        <a:p>
          <a:endParaRPr lang="pt-PT"/>
        </a:p>
      </dgm:t>
    </dgm:pt>
    <dgm:pt modelId="{695FDCB6-1496-415D-BF37-5A97F06D5B68}" type="pres">
      <dgm:prSet presAssocID="{4CA8B539-BE60-4CCB-9602-645480E021AB}" presName="conn2-1" presStyleLbl="parChTrans1D3" presStyleIdx="1" presStyleCnt="3"/>
      <dgm:spPr/>
      <dgm:t>
        <a:bodyPr/>
        <a:lstStyle/>
        <a:p>
          <a:endParaRPr lang="pt-PT"/>
        </a:p>
      </dgm:t>
    </dgm:pt>
    <dgm:pt modelId="{015E455C-C409-4219-AB2B-D7B4C52537E1}" type="pres">
      <dgm:prSet presAssocID="{4CA8B539-BE60-4CCB-9602-645480E021AB}" presName="connTx" presStyleLbl="parChTrans1D3" presStyleIdx="1" presStyleCnt="3"/>
      <dgm:spPr/>
      <dgm:t>
        <a:bodyPr/>
        <a:lstStyle/>
        <a:p>
          <a:endParaRPr lang="pt-PT"/>
        </a:p>
      </dgm:t>
    </dgm:pt>
    <dgm:pt modelId="{BB5AC42B-2B00-47CB-9A36-BDBC506D107C}" type="pres">
      <dgm:prSet presAssocID="{58E2E1A0-B742-4492-8911-06B79A6BACE4}" presName="root2" presStyleCnt="0"/>
      <dgm:spPr/>
      <dgm:t>
        <a:bodyPr/>
        <a:lstStyle/>
        <a:p>
          <a:endParaRPr lang="pt-PT"/>
        </a:p>
      </dgm:t>
    </dgm:pt>
    <dgm:pt modelId="{CB8CA05E-870D-4B9C-A026-272463FDEE1C}" type="pres">
      <dgm:prSet presAssocID="{58E2E1A0-B742-4492-8911-06B79A6BACE4}" presName="LevelTwoTextNode" presStyleLbl="node3" presStyleIdx="1" presStyleCnt="3" custScaleX="378759" custScaleY="388785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119388FE-8D8D-4058-B77E-1646BDFB6B7F}" type="pres">
      <dgm:prSet presAssocID="{58E2E1A0-B742-4492-8911-06B79A6BACE4}" presName="level3hierChild" presStyleCnt="0"/>
      <dgm:spPr/>
      <dgm:t>
        <a:bodyPr/>
        <a:lstStyle/>
        <a:p>
          <a:endParaRPr lang="pt-PT"/>
        </a:p>
      </dgm:t>
    </dgm:pt>
    <dgm:pt modelId="{9B9D6F26-41D4-4B7C-B5D5-0463EA772470}" type="pres">
      <dgm:prSet presAssocID="{86133039-526C-4C93-B949-64D6DCCBBC33}" presName="conn2-1" presStyleLbl="parChTrans1D4" presStyleIdx="2" presStyleCnt="7"/>
      <dgm:spPr/>
      <dgm:t>
        <a:bodyPr/>
        <a:lstStyle/>
        <a:p>
          <a:endParaRPr lang="pt-PT"/>
        </a:p>
      </dgm:t>
    </dgm:pt>
    <dgm:pt modelId="{05358B5F-987C-499D-B3D0-C76FF9BDCFE9}" type="pres">
      <dgm:prSet presAssocID="{86133039-526C-4C93-B949-64D6DCCBBC33}" presName="connTx" presStyleLbl="parChTrans1D4" presStyleIdx="2" presStyleCnt="7"/>
      <dgm:spPr/>
      <dgm:t>
        <a:bodyPr/>
        <a:lstStyle/>
        <a:p>
          <a:endParaRPr lang="pt-PT"/>
        </a:p>
      </dgm:t>
    </dgm:pt>
    <dgm:pt modelId="{2FD1AFCA-DD0C-4E7C-ADFB-8DBC035668DB}" type="pres">
      <dgm:prSet presAssocID="{6350FA9D-2D56-452B-892E-4D54728D8E68}" presName="root2" presStyleCnt="0"/>
      <dgm:spPr/>
      <dgm:t>
        <a:bodyPr/>
        <a:lstStyle/>
        <a:p>
          <a:endParaRPr lang="pt-PT"/>
        </a:p>
      </dgm:t>
    </dgm:pt>
    <dgm:pt modelId="{887B47A5-CC42-4A5A-AFE6-EC8C5795504E}" type="pres">
      <dgm:prSet presAssocID="{6350FA9D-2D56-452B-892E-4D54728D8E68}" presName="LevelTwoTextNode" presStyleLbl="node4" presStyleIdx="2" presStyleCnt="7" custScaleX="486417" custScaleY="792055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25185DAE-EAAC-405D-9464-12C5173C18C2}" type="pres">
      <dgm:prSet presAssocID="{6350FA9D-2D56-452B-892E-4D54728D8E68}" presName="level3hierChild" presStyleCnt="0"/>
      <dgm:spPr/>
      <dgm:t>
        <a:bodyPr/>
        <a:lstStyle/>
        <a:p>
          <a:endParaRPr lang="pt-PT"/>
        </a:p>
      </dgm:t>
    </dgm:pt>
    <dgm:pt modelId="{EB3692A0-C039-4AED-98E2-190F39343F8D}" type="pres">
      <dgm:prSet presAssocID="{878EFB5F-1456-4B84-829B-2FF3BE31BAB9}" presName="conn2-1" presStyleLbl="parChTrans1D4" presStyleIdx="3" presStyleCnt="7"/>
      <dgm:spPr/>
      <dgm:t>
        <a:bodyPr/>
        <a:lstStyle/>
        <a:p>
          <a:endParaRPr lang="pt-PT"/>
        </a:p>
      </dgm:t>
    </dgm:pt>
    <dgm:pt modelId="{1EC078B8-83E8-4210-857A-6A25096EF7BC}" type="pres">
      <dgm:prSet presAssocID="{878EFB5F-1456-4B84-829B-2FF3BE31BAB9}" presName="connTx" presStyleLbl="parChTrans1D4" presStyleIdx="3" presStyleCnt="7"/>
      <dgm:spPr/>
      <dgm:t>
        <a:bodyPr/>
        <a:lstStyle/>
        <a:p>
          <a:endParaRPr lang="pt-PT"/>
        </a:p>
      </dgm:t>
    </dgm:pt>
    <dgm:pt modelId="{68AFD3BC-0AEF-4EF7-A61C-7E0D959058AF}" type="pres">
      <dgm:prSet presAssocID="{2325E164-10B1-43EF-B32B-B8E697B0B3EC}" presName="root2" presStyleCnt="0"/>
      <dgm:spPr/>
      <dgm:t>
        <a:bodyPr/>
        <a:lstStyle/>
        <a:p>
          <a:endParaRPr lang="pt-PT"/>
        </a:p>
      </dgm:t>
    </dgm:pt>
    <dgm:pt modelId="{7D95E7E9-7B74-444F-91AE-87DC48252AE3}" type="pres">
      <dgm:prSet presAssocID="{2325E164-10B1-43EF-B32B-B8E697B0B3EC}" presName="LevelTwoTextNode" presStyleLbl="node4" presStyleIdx="3" presStyleCnt="7" custScaleX="461765" custScaleY="842142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AA1ADCB2-3E10-4371-A1D5-4138958062A9}" type="pres">
      <dgm:prSet presAssocID="{2325E164-10B1-43EF-B32B-B8E697B0B3EC}" presName="level3hierChild" presStyleCnt="0"/>
      <dgm:spPr/>
      <dgm:t>
        <a:bodyPr/>
        <a:lstStyle/>
        <a:p>
          <a:endParaRPr lang="pt-PT"/>
        </a:p>
      </dgm:t>
    </dgm:pt>
    <dgm:pt modelId="{CEB5E9E6-F30A-4B0E-BB4E-17DA66A82151}" type="pres">
      <dgm:prSet presAssocID="{3C3E0091-214F-4FA7-8C68-A1AB64DD1E07}" presName="conn2-1" presStyleLbl="parChTrans1D4" presStyleIdx="4" presStyleCnt="7"/>
      <dgm:spPr/>
      <dgm:t>
        <a:bodyPr/>
        <a:lstStyle/>
        <a:p>
          <a:endParaRPr lang="pt-PT"/>
        </a:p>
      </dgm:t>
    </dgm:pt>
    <dgm:pt modelId="{078C4E40-3780-4AC5-9FE6-66D4110D8682}" type="pres">
      <dgm:prSet presAssocID="{3C3E0091-214F-4FA7-8C68-A1AB64DD1E07}" presName="connTx" presStyleLbl="parChTrans1D4" presStyleIdx="4" presStyleCnt="7"/>
      <dgm:spPr/>
      <dgm:t>
        <a:bodyPr/>
        <a:lstStyle/>
        <a:p>
          <a:endParaRPr lang="pt-PT"/>
        </a:p>
      </dgm:t>
    </dgm:pt>
    <dgm:pt modelId="{0E64644A-29E6-4BE3-8AED-313AE1521322}" type="pres">
      <dgm:prSet presAssocID="{5639988A-891A-4A82-8D47-513F3BD82353}" presName="root2" presStyleCnt="0"/>
      <dgm:spPr/>
      <dgm:t>
        <a:bodyPr/>
        <a:lstStyle/>
        <a:p>
          <a:endParaRPr lang="pt-PT"/>
        </a:p>
      </dgm:t>
    </dgm:pt>
    <dgm:pt modelId="{5B25C4EA-EF30-48B8-B940-BFC52321073D}" type="pres">
      <dgm:prSet presAssocID="{5639988A-891A-4A82-8D47-513F3BD82353}" presName="LevelTwoTextNode" presStyleLbl="node4" presStyleIdx="4" presStyleCnt="7" custAng="16200000" custScaleX="424100" custScaleY="331680" custLinFactNeighborX="29567" custLinFactNeighborY="-11615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72CA0FBE-E772-44D7-970E-688699EDFB1D}" type="pres">
      <dgm:prSet presAssocID="{5639988A-891A-4A82-8D47-513F3BD82353}" presName="level3hierChild" presStyleCnt="0"/>
      <dgm:spPr/>
      <dgm:t>
        <a:bodyPr/>
        <a:lstStyle/>
        <a:p>
          <a:endParaRPr lang="pt-PT"/>
        </a:p>
      </dgm:t>
    </dgm:pt>
    <dgm:pt modelId="{0945F7C0-3CE7-41F5-A915-031F3AADC61E}" type="pres">
      <dgm:prSet presAssocID="{4B118296-E0BD-4C30-A69E-9F8504424AAF}" presName="conn2-1" presStyleLbl="parChTrans1D3" presStyleIdx="2" presStyleCnt="3"/>
      <dgm:spPr/>
      <dgm:t>
        <a:bodyPr/>
        <a:lstStyle/>
        <a:p>
          <a:endParaRPr lang="pt-PT"/>
        </a:p>
      </dgm:t>
    </dgm:pt>
    <dgm:pt modelId="{29D986DC-E684-49B9-A962-B21B3A75C1F1}" type="pres">
      <dgm:prSet presAssocID="{4B118296-E0BD-4C30-A69E-9F8504424AAF}" presName="connTx" presStyleLbl="parChTrans1D3" presStyleIdx="2" presStyleCnt="3"/>
      <dgm:spPr/>
      <dgm:t>
        <a:bodyPr/>
        <a:lstStyle/>
        <a:p>
          <a:endParaRPr lang="pt-PT"/>
        </a:p>
      </dgm:t>
    </dgm:pt>
    <dgm:pt modelId="{08C2CA53-498B-4B6F-9299-0202618FE8C1}" type="pres">
      <dgm:prSet presAssocID="{1AADAFAA-EDDC-4B54-AB95-1F9D85E851F2}" presName="root2" presStyleCnt="0"/>
      <dgm:spPr/>
      <dgm:t>
        <a:bodyPr/>
        <a:lstStyle/>
        <a:p>
          <a:endParaRPr lang="pt-PT"/>
        </a:p>
      </dgm:t>
    </dgm:pt>
    <dgm:pt modelId="{06291F70-CDE8-4A1C-9898-8F9DE772C09F}" type="pres">
      <dgm:prSet presAssocID="{1AADAFAA-EDDC-4B54-AB95-1F9D85E851F2}" presName="LevelTwoTextNode" presStyleLbl="node3" presStyleIdx="2" presStyleCnt="3" custScaleX="381675" custScaleY="342988" custLinFactNeighborX="-5960" custLinFactNeighborY="11920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4D082867-0FA9-4283-95C4-1AAC5EB11D17}" type="pres">
      <dgm:prSet presAssocID="{1AADAFAA-EDDC-4B54-AB95-1F9D85E851F2}" presName="level3hierChild" presStyleCnt="0"/>
      <dgm:spPr/>
      <dgm:t>
        <a:bodyPr/>
        <a:lstStyle/>
        <a:p>
          <a:endParaRPr lang="pt-PT"/>
        </a:p>
      </dgm:t>
    </dgm:pt>
    <dgm:pt modelId="{A8E9F3D4-17A1-475C-88B3-9ECF986C68AB}" type="pres">
      <dgm:prSet presAssocID="{F7D55DDF-FB8A-4A9F-B8DE-7E4B1AAC7D6D}" presName="conn2-1" presStyleLbl="parChTrans1D4" presStyleIdx="5" presStyleCnt="7"/>
      <dgm:spPr/>
      <dgm:t>
        <a:bodyPr/>
        <a:lstStyle/>
        <a:p>
          <a:endParaRPr lang="pt-PT"/>
        </a:p>
      </dgm:t>
    </dgm:pt>
    <dgm:pt modelId="{84DE456B-40CF-4645-8C20-50B1D284C32C}" type="pres">
      <dgm:prSet presAssocID="{F7D55DDF-FB8A-4A9F-B8DE-7E4B1AAC7D6D}" presName="connTx" presStyleLbl="parChTrans1D4" presStyleIdx="5" presStyleCnt="7"/>
      <dgm:spPr/>
      <dgm:t>
        <a:bodyPr/>
        <a:lstStyle/>
        <a:p>
          <a:endParaRPr lang="pt-PT"/>
        </a:p>
      </dgm:t>
    </dgm:pt>
    <dgm:pt modelId="{AC889E97-5C89-49FA-9BA5-185C064A1BD8}" type="pres">
      <dgm:prSet presAssocID="{9D858E4F-262A-4B2B-905E-BAED589DF810}" presName="root2" presStyleCnt="0"/>
      <dgm:spPr/>
      <dgm:t>
        <a:bodyPr/>
        <a:lstStyle/>
        <a:p>
          <a:endParaRPr lang="pt-PT"/>
        </a:p>
      </dgm:t>
    </dgm:pt>
    <dgm:pt modelId="{7E6CE3DB-FF27-4870-97FE-013FE02D850B}" type="pres">
      <dgm:prSet presAssocID="{9D858E4F-262A-4B2B-905E-BAED589DF810}" presName="LevelTwoTextNode" presStyleLbl="node4" presStyleIdx="5" presStyleCnt="7" custScaleX="493646" custScaleY="582716" custLinFactNeighborX="4254" custLinFactNeighborY="49190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E44B934C-B503-4C89-8FC8-DB9739EE3718}" type="pres">
      <dgm:prSet presAssocID="{9D858E4F-262A-4B2B-905E-BAED589DF810}" presName="level3hierChild" presStyleCnt="0"/>
      <dgm:spPr/>
      <dgm:t>
        <a:bodyPr/>
        <a:lstStyle/>
        <a:p>
          <a:endParaRPr lang="pt-PT"/>
        </a:p>
      </dgm:t>
    </dgm:pt>
    <dgm:pt modelId="{57979FF5-A913-4929-9498-1D052065BE5A}" type="pres">
      <dgm:prSet presAssocID="{80FE3772-4521-463F-A3CA-0F63ECB87DF2}" presName="conn2-1" presStyleLbl="parChTrans1D4" presStyleIdx="6" presStyleCnt="7"/>
      <dgm:spPr/>
      <dgm:t>
        <a:bodyPr/>
        <a:lstStyle/>
        <a:p>
          <a:endParaRPr lang="pt-PT"/>
        </a:p>
      </dgm:t>
    </dgm:pt>
    <dgm:pt modelId="{9AD7AFCE-46E2-451A-9C1F-BCB8D6A1D84D}" type="pres">
      <dgm:prSet presAssocID="{80FE3772-4521-463F-A3CA-0F63ECB87DF2}" presName="connTx" presStyleLbl="parChTrans1D4" presStyleIdx="6" presStyleCnt="7"/>
      <dgm:spPr/>
      <dgm:t>
        <a:bodyPr/>
        <a:lstStyle/>
        <a:p>
          <a:endParaRPr lang="pt-PT"/>
        </a:p>
      </dgm:t>
    </dgm:pt>
    <dgm:pt modelId="{816669DA-F5B8-4E5B-B3D7-F881E8E2A28D}" type="pres">
      <dgm:prSet presAssocID="{AA9543F1-A2B2-49B5-A69B-A47F12CF68C8}" presName="root2" presStyleCnt="0"/>
      <dgm:spPr/>
      <dgm:t>
        <a:bodyPr/>
        <a:lstStyle/>
        <a:p>
          <a:endParaRPr lang="pt-PT"/>
        </a:p>
      </dgm:t>
    </dgm:pt>
    <dgm:pt modelId="{B3AB6FF4-979D-49B4-A02F-B9F898ED70D0}" type="pres">
      <dgm:prSet presAssocID="{AA9543F1-A2B2-49B5-A69B-A47F12CF68C8}" presName="LevelTwoTextNode" presStyleLbl="node4" presStyleIdx="6" presStyleCnt="7" custScaleX="455904" custScaleY="473466" custLinFactNeighborX="-3407" custLinFactNeighborY="6842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AA498D85-4784-4640-B33E-6501F581DA3B}" type="pres">
      <dgm:prSet presAssocID="{AA9543F1-A2B2-49B5-A69B-A47F12CF68C8}" presName="level3hierChild" presStyleCnt="0"/>
      <dgm:spPr/>
      <dgm:t>
        <a:bodyPr/>
        <a:lstStyle/>
        <a:p>
          <a:endParaRPr lang="pt-PT"/>
        </a:p>
      </dgm:t>
    </dgm:pt>
  </dgm:ptLst>
  <dgm:cxnLst>
    <dgm:cxn modelId="{9DB1C792-6D90-4885-8941-4F9D7C4771CC}" type="presOf" srcId="{44C8D717-C6A4-4C58-9B17-162CD87D2471}" destId="{E7739134-74D7-415E-B2AE-CBAD08918FDE}" srcOrd="0" destOrd="0" presId="urn:microsoft.com/office/officeart/2005/8/layout/hierarchy2"/>
    <dgm:cxn modelId="{2511BBC8-1C4E-41A8-8659-91F04BC561DA}" type="presOf" srcId="{572945A7-04B7-4C26-9EF4-ED5AED61FA32}" destId="{B5F5E17F-4065-495F-94E3-71F0C5B9FA92}" srcOrd="0" destOrd="0" presId="urn:microsoft.com/office/officeart/2005/8/layout/hierarchy2"/>
    <dgm:cxn modelId="{68C2FEB9-129C-4266-8FAC-4FDCBDD3F57F}" type="presOf" srcId="{0F4402B0-65AE-4DAB-A076-9E579EEB844F}" destId="{73E9340E-4886-4666-BA56-D539C94558FD}" srcOrd="0" destOrd="0" presId="urn:microsoft.com/office/officeart/2005/8/layout/hierarchy2"/>
    <dgm:cxn modelId="{AED44658-45FB-4DDE-90E2-4A0DF722FE62}" type="presOf" srcId="{86133039-526C-4C93-B949-64D6DCCBBC33}" destId="{05358B5F-987C-499D-B3D0-C76FF9BDCFE9}" srcOrd="1" destOrd="0" presId="urn:microsoft.com/office/officeart/2005/8/layout/hierarchy2"/>
    <dgm:cxn modelId="{E6A4D7E8-C3C7-4756-9AAA-DB3AFD122F61}" type="presOf" srcId="{0713954B-C535-4B40-9599-FF02CC3024D4}" destId="{732D3AC8-9DC3-4BFF-90EB-CC04192D422F}" srcOrd="1" destOrd="0" presId="urn:microsoft.com/office/officeart/2005/8/layout/hierarchy2"/>
    <dgm:cxn modelId="{AAA67479-5B1D-4896-8855-864E538BF1D9}" type="presOf" srcId="{5639988A-891A-4A82-8D47-513F3BD82353}" destId="{5B25C4EA-EF30-48B8-B940-BFC52321073D}" srcOrd="0" destOrd="0" presId="urn:microsoft.com/office/officeart/2005/8/layout/hierarchy2"/>
    <dgm:cxn modelId="{8B87AE96-EA56-4D2D-B706-57CADBDE5733}" type="presOf" srcId="{86133039-526C-4C93-B949-64D6DCCBBC33}" destId="{9B9D6F26-41D4-4B7C-B5D5-0463EA772470}" srcOrd="0" destOrd="0" presId="urn:microsoft.com/office/officeart/2005/8/layout/hierarchy2"/>
    <dgm:cxn modelId="{A574BCCD-B278-4C16-91EB-E76F08AD52C8}" type="presOf" srcId="{1F1693B5-9A1C-46C1-9076-1DF978C7EB38}" destId="{9A99FBB5-4BB4-4BD4-945F-737B6DF7A9FC}" srcOrd="0" destOrd="0" presId="urn:microsoft.com/office/officeart/2005/8/layout/hierarchy2"/>
    <dgm:cxn modelId="{9D8DA353-9F82-4932-AF5C-FBEF2D325992}" type="presOf" srcId="{4CA8B539-BE60-4CCB-9602-645480E021AB}" destId="{695FDCB6-1496-415D-BF37-5A97F06D5B68}" srcOrd="0" destOrd="0" presId="urn:microsoft.com/office/officeart/2005/8/layout/hierarchy2"/>
    <dgm:cxn modelId="{574FC63B-CF47-41EB-AFE8-65C247EF9391}" type="presOf" srcId="{80FE3772-4521-463F-A3CA-0F63ECB87DF2}" destId="{9AD7AFCE-46E2-451A-9C1F-BCB8D6A1D84D}" srcOrd="1" destOrd="0" presId="urn:microsoft.com/office/officeart/2005/8/layout/hierarchy2"/>
    <dgm:cxn modelId="{0B545FFC-E81E-4B7E-846F-5D078DF13179}" type="presOf" srcId="{0F4402B0-65AE-4DAB-A076-9E579EEB844F}" destId="{C963FCDA-2034-4E7F-8CDF-FED2D2655EC5}" srcOrd="1" destOrd="0" presId="urn:microsoft.com/office/officeart/2005/8/layout/hierarchy2"/>
    <dgm:cxn modelId="{28FD2BBF-8A2C-4559-BBC3-B7F07C7C7288}" type="presOf" srcId="{2325E164-10B1-43EF-B32B-B8E697B0B3EC}" destId="{7D95E7E9-7B74-444F-91AE-87DC48252AE3}" srcOrd="0" destOrd="0" presId="urn:microsoft.com/office/officeart/2005/8/layout/hierarchy2"/>
    <dgm:cxn modelId="{35F75B86-B310-4402-BCBE-684FE2401B57}" type="presOf" srcId="{4CA8B539-BE60-4CCB-9602-645480E021AB}" destId="{015E455C-C409-4219-AB2B-D7B4C52537E1}" srcOrd="1" destOrd="0" presId="urn:microsoft.com/office/officeart/2005/8/layout/hierarchy2"/>
    <dgm:cxn modelId="{47C533D0-D609-445C-97CC-DA9DC7617C22}" srcId="{44C8D717-C6A4-4C58-9B17-162CD87D2471}" destId="{572945A7-04B7-4C26-9EF4-ED5AED61FA32}" srcOrd="0" destOrd="0" parTransId="{0F4402B0-65AE-4DAB-A076-9E579EEB844F}" sibTransId="{CA726ED5-320A-49A4-BDBD-AE23BA22794F}"/>
    <dgm:cxn modelId="{6C1F7FC1-B124-46CB-9EA7-660453D49F63}" type="presOf" srcId="{0713954B-C535-4B40-9599-FF02CC3024D4}" destId="{6FA5BB29-AE75-49CA-BD5B-B19BA03DD8B2}" srcOrd="0" destOrd="0" presId="urn:microsoft.com/office/officeart/2005/8/layout/hierarchy2"/>
    <dgm:cxn modelId="{AB74066A-391F-4F6F-95BE-BAE43FD98A59}" srcId="{44C8D717-C6A4-4C58-9B17-162CD87D2471}" destId="{1AADAFAA-EDDC-4B54-AB95-1F9D85E851F2}" srcOrd="2" destOrd="0" parTransId="{4B118296-E0BD-4C30-A69E-9F8504424AAF}" sibTransId="{F1089EFD-6F6E-4465-B154-6412B8150C55}"/>
    <dgm:cxn modelId="{199351B4-FE84-41B2-A46E-0D06D24E062E}" srcId="{58E2E1A0-B742-4492-8911-06B79A6BACE4}" destId="{6350FA9D-2D56-452B-892E-4D54728D8E68}" srcOrd="0" destOrd="0" parTransId="{86133039-526C-4C93-B949-64D6DCCBBC33}" sibTransId="{B3FE2B50-8195-4CA0-90C2-F6E1E6C85F41}"/>
    <dgm:cxn modelId="{C3D832D9-BA52-46DD-8FD4-976473361431}" srcId="{1AADAFAA-EDDC-4B54-AB95-1F9D85E851F2}" destId="{9D858E4F-262A-4B2B-905E-BAED589DF810}" srcOrd="0" destOrd="0" parTransId="{F7D55DDF-FB8A-4A9F-B8DE-7E4B1AAC7D6D}" sibTransId="{235EECC4-1E24-4085-8D36-40B59AB67571}"/>
    <dgm:cxn modelId="{8431D16B-88DB-494C-8580-A5D8D131995E}" type="presOf" srcId="{878EFB5F-1456-4B84-829B-2FF3BE31BAB9}" destId="{EB3692A0-C039-4AED-98E2-190F39343F8D}" srcOrd="0" destOrd="0" presId="urn:microsoft.com/office/officeart/2005/8/layout/hierarchy2"/>
    <dgm:cxn modelId="{B1A9A9D2-B553-439E-B074-17691E7D96E7}" srcId="{46D03108-5EE5-402F-BB09-4E4E8459CD02}" destId="{3FDFA748-DE65-4D1C-BE0F-CF03038E3E9A}" srcOrd="0" destOrd="0" parTransId="{29DA96D8-0CFB-486B-8F2C-5C66FD882899}" sibTransId="{DE84DC7A-E2DB-4404-B92B-538BAB40E57F}"/>
    <dgm:cxn modelId="{36F4BC2B-18B8-492D-830B-DC400372505E}" type="presOf" srcId="{29DA96D8-0CFB-486B-8F2C-5C66FD882899}" destId="{20BF525D-CFB5-46D5-A1EE-F672C49C2420}" srcOrd="1" destOrd="0" presId="urn:microsoft.com/office/officeart/2005/8/layout/hierarchy2"/>
    <dgm:cxn modelId="{7EBF2B69-D83F-48D4-AFEE-B0440529BBBF}" type="presOf" srcId="{46D03108-5EE5-402F-BB09-4E4E8459CD02}" destId="{DFCBEAD1-2DA3-4050-848F-AA5A3AD2E0A3}" srcOrd="0" destOrd="0" presId="urn:microsoft.com/office/officeart/2005/8/layout/hierarchy2"/>
    <dgm:cxn modelId="{D0A49FD0-DE6B-4034-996F-1C31618DF897}" type="presOf" srcId="{AA9543F1-A2B2-49B5-A69B-A47F12CF68C8}" destId="{B3AB6FF4-979D-49B4-A02F-B9F898ED70D0}" srcOrd="0" destOrd="0" presId="urn:microsoft.com/office/officeart/2005/8/layout/hierarchy2"/>
    <dgm:cxn modelId="{B0B6A2ED-2FC3-4172-BD2C-1BDFD4C2B2AF}" srcId="{1F1693B5-9A1C-46C1-9076-1DF978C7EB38}" destId="{44C8D717-C6A4-4C58-9B17-162CD87D2471}" srcOrd="0" destOrd="0" parTransId="{0713954B-C535-4B40-9599-FF02CC3024D4}" sibTransId="{4B9BF542-C1A3-4CC2-A409-92F33DEBBC96}"/>
    <dgm:cxn modelId="{68157771-C896-4BFC-ACCE-64B78BB66214}" type="presOf" srcId="{F7D55DDF-FB8A-4A9F-B8DE-7E4B1AAC7D6D}" destId="{84DE456B-40CF-4645-8C20-50B1D284C32C}" srcOrd="1" destOrd="0" presId="urn:microsoft.com/office/officeart/2005/8/layout/hierarchy2"/>
    <dgm:cxn modelId="{7A89DC90-DD60-4F04-8B59-0ADA928D2BCD}" srcId="{44C8D717-C6A4-4C58-9B17-162CD87D2471}" destId="{58E2E1A0-B742-4492-8911-06B79A6BACE4}" srcOrd="1" destOrd="0" parTransId="{4CA8B539-BE60-4CCB-9602-645480E021AB}" sibTransId="{C02023FA-400D-407D-AE11-AAF11E0E0FD4}"/>
    <dgm:cxn modelId="{1F33C7C0-5358-47F7-B13B-6E2A60A609D7}" type="presOf" srcId="{80FE3772-4521-463F-A3CA-0F63ECB87DF2}" destId="{57979FF5-A913-4929-9498-1D052065BE5A}" srcOrd="0" destOrd="0" presId="urn:microsoft.com/office/officeart/2005/8/layout/hierarchy2"/>
    <dgm:cxn modelId="{E10348D7-6481-4354-BACC-AD9F9E3F27DF}" type="presOf" srcId="{F7D55DDF-FB8A-4A9F-B8DE-7E4B1AAC7D6D}" destId="{A8E9F3D4-17A1-475C-88B3-9ECF986C68AB}" srcOrd="0" destOrd="0" presId="urn:microsoft.com/office/officeart/2005/8/layout/hierarchy2"/>
    <dgm:cxn modelId="{AE938FA4-1EAA-47DA-93A5-99650FF99943}" srcId="{6350FA9D-2D56-452B-892E-4D54728D8E68}" destId="{2325E164-10B1-43EF-B32B-B8E697B0B3EC}" srcOrd="0" destOrd="0" parTransId="{878EFB5F-1456-4B84-829B-2FF3BE31BAB9}" sibTransId="{90762FD9-7094-430F-9824-58ADA957FCC7}"/>
    <dgm:cxn modelId="{7CEF7387-AE29-4424-BD6B-E4CA9C77DDC0}" type="presOf" srcId="{955F47F0-970B-47B7-A0CE-89D2D18CF875}" destId="{322E6664-E251-4D21-84D1-CF8D7340B2A4}" srcOrd="0" destOrd="0" presId="urn:microsoft.com/office/officeart/2005/8/layout/hierarchy2"/>
    <dgm:cxn modelId="{FFD32661-906D-4204-8670-15AB1D2242A4}" type="presOf" srcId="{9D858E4F-262A-4B2B-905E-BAED589DF810}" destId="{7E6CE3DB-FF27-4870-97FE-013FE02D850B}" srcOrd="0" destOrd="0" presId="urn:microsoft.com/office/officeart/2005/8/layout/hierarchy2"/>
    <dgm:cxn modelId="{2EA3A018-BF1A-423E-A63A-A866E1546EAC}" type="presOf" srcId="{58E2E1A0-B742-4492-8911-06B79A6BACE4}" destId="{CB8CA05E-870D-4B9C-A026-272463FDEE1C}" srcOrd="0" destOrd="0" presId="urn:microsoft.com/office/officeart/2005/8/layout/hierarchy2"/>
    <dgm:cxn modelId="{938B410B-5046-48DD-BDFF-44F859E3D1C0}" type="presOf" srcId="{4B118296-E0BD-4C30-A69E-9F8504424AAF}" destId="{0945F7C0-3CE7-41F5-A915-031F3AADC61E}" srcOrd="0" destOrd="0" presId="urn:microsoft.com/office/officeart/2005/8/layout/hierarchy2"/>
    <dgm:cxn modelId="{5AFA6D2D-23B9-4F17-93A0-6CDF8D6EBCD3}" srcId="{572945A7-04B7-4C26-9EF4-ED5AED61FA32}" destId="{46D03108-5EE5-402F-BB09-4E4E8459CD02}" srcOrd="0" destOrd="0" parTransId="{72B02B7C-8C25-40F4-BC51-E5F858C43587}" sibTransId="{C732E494-60F0-4A30-A61C-1020AE5BF5E8}"/>
    <dgm:cxn modelId="{CAC42D87-3C96-406D-B1D2-82768B815F7C}" type="presOf" srcId="{1AADAFAA-EDDC-4B54-AB95-1F9D85E851F2}" destId="{06291F70-CDE8-4A1C-9898-8F9DE772C09F}" srcOrd="0" destOrd="0" presId="urn:microsoft.com/office/officeart/2005/8/layout/hierarchy2"/>
    <dgm:cxn modelId="{C6C1AC1F-7088-46AA-AD2A-317B5A6DF91E}" type="presOf" srcId="{3FDFA748-DE65-4D1C-BE0F-CF03038E3E9A}" destId="{1467D459-C68E-4CEA-B81F-B2AB00C14DC9}" srcOrd="0" destOrd="0" presId="urn:microsoft.com/office/officeart/2005/8/layout/hierarchy2"/>
    <dgm:cxn modelId="{F626DDDA-C751-45AB-ADE7-F1F0D57573F5}" type="presOf" srcId="{72B02B7C-8C25-40F4-BC51-E5F858C43587}" destId="{6E9C6027-F213-4A86-AA67-61AAC2E01971}" srcOrd="0" destOrd="0" presId="urn:microsoft.com/office/officeart/2005/8/layout/hierarchy2"/>
    <dgm:cxn modelId="{9F63EAF5-38DE-4FF6-9830-42892E39C7D4}" srcId="{9D858E4F-262A-4B2B-905E-BAED589DF810}" destId="{AA9543F1-A2B2-49B5-A69B-A47F12CF68C8}" srcOrd="0" destOrd="0" parTransId="{80FE3772-4521-463F-A3CA-0F63ECB87DF2}" sibTransId="{3E383CC6-40C5-433E-8D82-99A8295655E2}"/>
    <dgm:cxn modelId="{607DF657-09E4-4286-B44C-24A6591DA504}" type="presOf" srcId="{72B02B7C-8C25-40F4-BC51-E5F858C43587}" destId="{80F1981E-A605-43EE-B51E-9DC75E981DD0}" srcOrd="1" destOrd="0" presId="urn:microsoft.com/office/officeart/2005/8/layout/hierarchy2"/>
    <dgm:cxn modelId="{065CCCD3-A465-4E41-B997-53C71D1E9FEC}" type="presOf" srcId="{3C3E0091-214F-4FA7-8C68-A1AB64DD1E07}" destId="{078C4E40-3780-4AC5-9FE6-66D4110D8682}" srcOrd="1" destOrd="0" presId="urn:microsoft.com/office/officeart/2005/8/layout/hierarchy2"/>
    <dgm:cxn modelId="{FC46AA2D-8AB5-430B-975E-7F8225AAB3C9}" type="presOf" srcId="{6350FA9D-2D56-452B-892E-4D54728D8E68}" destId="{887B47A5-CC42-4A5A-AFE6-EC8C5795504E}" srcOrd="0" destOrd="0" presId="urn:microsoft.com/office/officeart/2005/8/layout/hierarchy2"/>
    <dgm:cxn modelId="{1B597ACB-D0A8-47CB-8CFC-42CB97711E19}" srcId="{2325E164-10B1-43EF-B32B-B8E697B0B3EC}" destId="{5639988A-891A-4A82-8D47-513F3BD82353}" srcOrd="0" destOrd="0" parTransId="{3C3E0091-214F-4FA7-8C68-A1AB64DD1E07}" sibTransId="{C49C8E13-B071-4091-BD3D-A6723D2B5139}"/>
    <dgm:cxn modelId="{50CF8381-232C-4E55-A2BA-6069A26F3955}" srcId="{955F47F0-970B-47B7-A0CE-89D2D18CF875}" destId="{1F1693B5-9A1C-46C1-9076-1DF978C7EB38}" srcOrd="0" destOrd="0" parTransId="{05649BE8-6BB8-4379-92E6-670274B19300}" sibTransId="{EFD75D72-E980-42AA-BFE0-024CDEB75096}"/>
    <dgm:cxn modelId="{FF6DC1FC-E1A5-4D43-8373-D7CDA58C62C9}" type="presOf" srcId="{878EFB5F-1456-4B84-829B-2FF3BE31BAB9}" destId="{1EC078B8-83E8-4210-857A-6A25096EF7BC}" srcOrd="1" destOrd="0" presId="urn:microsoft.com/office/officeart/2005/8/layout/hierarchy2"/>
    <dgm:cxn modelId="{58632131-EEB0-425E-AE95-A3A5A039908B}" type="presOf" srcId="{3C3E0091-214F-4FA7-8C68-A1AB64DD1E07}" destId="{CEB5E9E6-F30A-4B0E-BB4E-17DA66A82151}" srcOrd="0" destOrd="0" presId="urn:microsoft.com/office/officeart/2005/8/layout/hierarchy2"/>
    <dgm:cxn modelId="{50C7A2D9-4F2B-4C95-802A-43DAA97453E0}" type="presOf" srcId="{29DA96D8-0CFB-486B-8F2C-5C66FD882899}" destId="{7F47C003-B094-4328-A15F-CD320026E4DD}" srcOrd="0" destOrd="0" presId="urn:microsoft.com/office/officeart/2005/8/layout/hierarchy2"/>
    <dgm:cxn modelId="{E96E2EE4-9175-4F24-B1EE-4C9A51869989}" type="presOf" srcId="{4B118296-E0BD-4C30-A69E-9F8504424AAF}" destId="{29D986DC-E684-49B9-A962-B21B3A75C1F1}" srcOrd="1" destOrd="0" presId="urn:microsoft.com/office/officeart/2005/8/layout/hierarchy2"/>
    <dgm:cxn modelId="{11CEE1A3-3592-4BC8-9026-B5BA33539CCD}" type="presParOf" srcId="{322E6664-E251-4D21-84D1-CF8D7340B2A4}" destId="{76933BD7-58E9-4EEF-9FE1-D759D886650E}" srcOrd="0" destOrd="0" presId="urn:microsoft.com/office/officeart/2005/8/layout/hierarchy2"/>
    <dgm:cxn modelId="{7B3876D2-0A5D-4B14-BAB4-34A2029F345F}" type="presParOf" srcId="{76933BD7-58E9-4EEF-9FE1-D759D886650E}" destId="{9A99FBB5-4BB4-4BD4-945F-737B6DF7A9FC}" srcOrd="0" destOrd="0" presId="urn:microsoft.com/office/officeart/2005/8/layout/hierarchy2"/>
    <dgm:cxn modelId="{BE594C2B-DCAB-4283-AA99-B54541F141D7}" type="presParOf" srcId="{76933BD7-58E9-4EEF-9FE1-D759D886650E}" destId="{69100C93-6F57-47F5-91AA-1FD2E438D1DE}" srcOrd="1" destOrd="0" presId="urn:microsoft.com/office/officeart/2005/8/layout/hierarchy2"/>
    <dgm:cxn modelId="{D04E806F-169D-41A5-B5E6-6ED72F0AE077}" type="presParOf" srcId="{69100C93-6F57-47F5-91AA-1FD2E438D1DE}" destId="{6FA5BB29-AE75-49CA-BD5B-B19BA03DD8B2}" srcOrd="0" destOrd="0" presId="urn:microsoft.com/office/officeart/2005/8/layout/hierarchy2"/>
    <dgm:cxn modelId="{25EAEB4B-CBE4-4517-B9A0-498A158DBAA4}" type="presParOf" srcId="{6FA5BB29-AE75-49CA-BD5B-B19BA03DD8B2}" destId="{732D3AC8-9DC3-4BFF-90EB-CC04192D422F}" srcOrd="0" destOrd="0" presId="urn:microsoft.com/office/officeart/2005/8/layout/hierarchy2"/>
    <dgm:cxn modelId="{0052BFE3-4E9B-4413-9820-308FA3649600}" type="presParOf" srcId="{69100C93-6F57-47F5-91AA-1FD2E438D1DE}" destId="{A67BF458-BD55-43C1-AD63-D4EACDF8EBD5}" srcOrd="1" destOrd="0" presId="urn:microsoft.com/office/officeart/2005/8/layout/hierarchy2"/>
    <dgm:cxn modelId="{1848D2F7-79A9-414A-A390-E1FB181879BE}" type="presParOf" srcId="{A67BF458-BD55-43C1-AD63-D4EACDF8EBD5}" destId="{E7739134-74D7-415E-B2AE-CBAD08918FDE}" srcOrd="0" destOrd="0" presId="urn:microsoft.com/office/officeart/2005/8/layout/hierarchy2"/>
    <dgm:cxn modelId="{452E5518-D58C-4A1D-A408-FCBA0C935613}" type="presParOf" srcId="{A67BF458-BD55-43C1-AD63-D4EACDF8EBD5}" destId="{044EC24F-19E0-4CA5-9522-64A53DCD632B}" srcOrd="1" destOrd="0" presId="urn:microsoft.com/office/officeart/2005/8/layout/hierarchy2"/>
    <dgm:cxn modelId="{3341DF04-B1CC-4755-90C5-5FF0FB7FFE43}" type="presParOf" srcId="{044EC24F-19E0-4CA5-9522-64A53DCD632B}" destId="{73E9340E-4886-4666-BA56-D539C94558FD}" srcOrd="0" destOrd="0" presId="urn:microsoft.com/office/officeart/2005/8/layout/hierarchy2"/>
    <dgm:cxn modelId="{4A693FBE-E8AA-493A-9DD4-788F156E2B2A}" type="presParOf" srcId="{73E9340E-4886-4666-BA56-D539C94558FD}" destId="{C963FCDA-2034-4E7F-8CDF-FED2D2655EC5}" srcOrd="0" destOrd="0" presId="urn:microsoft.com/office/officeart/2005/8/layout/hierarchy2"/>
    <dgm:cxn modelId="{0FA4D24A-FB0F-49D8-ACD7-BDEFA8C43FA9}" type="presParOf" srcId="{044EC24F-19E0-4CA5-9522-64A53DCD632B}" destId="{E385CC1B-CD34-4D4A-BC7F-34F785C3C085}" srcOrd="1" destOrd="0" presId="urn:microsoft.com/office/officeart/2005/8/layout/hierarchy2"/>
    <dgm:cxn modelId="{431F77A3-9239-47C5-8CA1-68B139A3B3B6}" type="presParOf" srcId="{E385CC1B-CD34-4D4A-BC7F-34F785C3C085}" destId="{B5F5E17F-4065-495F-94E3-71F0C5B9FA92}" srcOrd="0" destOrd="0" presId="urn:microsoft.com/office/officeart/2005/8/layout/hierarchy2"/>
    <dgm:cxn modelId="{B52BCF59-89AF-475E-8E52-A34BE11FEBD8}" type="presParOf" srcId="{E385CC1B-CD34-4D4A-BC7F-34F785C3C085}" destId="{ECD7F711-A6D2-4AC4-8C9C-D8C4DC1638B5}" srcOrd="1" destOrd="0" presId="urn:microsoft.com/office/officeart/2005/8/layout/hierarchy2"/>
    <dgm:cxn modelId="{6D6E3E2C-921B-4863-86D5-281D16D8DE7C}" type="presParOf" srcId="{ECD7F711-A6D2-4AC4-8C9C-D8C4DC1638B5}" destId="{6E9C6027-F213-4A86-AA67-61AAC2E01971}" srcOrd="0" destOrd="0" presId="urn:microsoft.com/office/officeart/2005/8/layout/hierarchy2"/>
    <dgm:cxn modelId="{DEE67576-AF21-49EE-B49E-876C89C69D85}" type="presParOf" srcId="{6E9C6027-F213-4A86-AA67-61AAC2E01971}" destId="{80F1981E-A605-43EE-B51E-9DC75E981DD0}" srcOrd="0" destOrd="0" presId="urn:microsoft.com/office/officeart/2005/8/layout/hierarchy2"/>
    <dgm:cxn modelId="{E575EAD8-F867-411D-9C29-8B2FAF0064D0}" type="presParOf" srcId="{ECD7F711-A6D2-4AC4-8C9C-D8C4DC1638B5}" destId="{DB425E88-8F7C-4C52-9D5D-E7D57664C64E}" srcOrd="1" destOrd="0" presId="urn:microsoft.com/office/officeart/2005/8/layout/hierarchy2"/>
    <dgm:cxn modelId="{FB64A0D9-1A87-4522-B56A-58C2AC73A2B7}" type="presParOf" srcId="{DB425E88-8F7C-4C52-9D5D-E7D57664C64E}" destId="{DFCBEAD1-2DA3-4050-848F-AA5A3AD2E0A3}" srcOrd="0" destOrd="0" presId="urn:microsoft.com/office/officeart/2005/8/layout/hierarchy2"/>
    <dgm:cxn modelId="{C25ADE3A-64A0-438C-99B8-C353BA476AF2}" type="presParOf" srcId="{DB425E88-8F7C-4C52-9D5D-E7D57664C64E}" destId="{C9372D86-3971-4802-BD6E-67D244B32217}" srcOrd="1" destOrd="0" presId="urn:microsoft.com/office/officeart/2005/8/layout/hierarchy2"/>
    <dgm:cxn modelId="{401E8944-A412-4E48-B2FF-0FC9F8772D3A}" type="presParOf" srcId="{C9372D86-3971-4802-BD6E-67D244B32217}" destId="{7F47C003-B094-4328-A15F-CD320026E4DD}" srcOrd="0" destOrd="0" presId="urn:microsoft.com/office/officeart/2005/8/layout/hierarchy2"/>
    <dgm:cxn modelId="{47E38558-33ED-472D-9645-75D1550ACA80}" type="presParOf" srcId="{7F47C003-B094-4328-A15F-CD320026E4DD}" destId="{20BF525D-CFB5-46D5-A1EE-F672C49C2420}" srcOrd="0" destOrd="0" presId="urn:microsoft.com/office/officeart/2005/8/layout/hierarchy2"/>
    <dgm:cxn modelId="{B26044C3-C2B7-4C08-9513-613165E5EA56}" type="presParOf" srcId="{C9372D86-3971-4802-BD6E-67D244B32217}" destId="{2F40BD58-CBD1-48FD-B8CA-B85E2AB45384}" srcOrd="1" destOrd="0" presId="urn:microsoft.com/office/officeart/2005/8/layout/hierarchy2"/>
    <dgm:cxn modelId="{A6D92EC6-E85A-41BF-9A5B-581E558F5697}" type="presParOf" srcId="{2F40BD58-CBD1-48FD-B8CA-B85E2AB45384}" destId="{1467D459-C68E-4CEA-B81F-B2AB00C14DC9}" srcOrd="0" destOrd="0" presId="urn:microsoft.com/office/officeart/2005/8/layout/hierarchy2"/>
    <dgm:cxn modelId="{E50E39AA-8421-4EA6-B43E-5252E3DB831D}" type="presParOf" srcId="{2F40BD58-CBD1-48FD-B8CA-B85E2AB45384}" destId="{C6730A85-E71B-467C-8A0A-59B047F1CF56}" srcOrd="1" destOrd="0" presId="urn:microsoft.com/office/officeart/2005/8/layout/hierarchy2"/>
    <dgm:cxn modelId="{2011B01E-1B19-4ADB-9603-ACC34951299F}" type="presParOf" srcId="{044EC24F-19E0-4CA5-9522-64A53DCD632B}" destId="{695FDCB6-1496-415D-BF37-5A97F06D5B68}" srcOrd="2" destOrd="0" presId="urn:microsoft.com/office/officeart/2005/8/layout/hierarchy2"/>
    <dgm:cxn modelId="{C3EB7BA3-B849-4649-BE28-AB6A269256BC}" type="presParOf" srcId="{695FDCB6-1496-415D-BF37-5A97F06D5B68}" destId="{015E455C-C409-4219-AB2B-D7B4C52537E1}" srcOrd="0" destOrd="0" presId="urn:microsoft.com/office/officeart/2005/8/layout/hierarchy2"/>
    <dgm:cxn modelId="{5BADFE37-13CD-4B11-AB0E-D0FFB6D138FD}" type="presParOf" srcId="{044EC24F-19E0-4CA5-9522-64A53DCD632B}" destId="{BB5AC42B-2B00-47CB-9A36-BDBC506D107C}" srcOrd="3" destOrd="0" presId="urn:microsoft.com/office/officeart/2005/8/layout/hierarchy2"/>
    <dgm:cxn modelId="{EA36123A-D13A-4275-ABAF-F9126F68494D}" type="presParOf" srcId="{BB5AC42B-2B00-47CB-9A36-BDBC506D107C}" destId="{CB8CA05E-870D-4B9C-A026-272463FDEE1C}" srcOrd="0" destOrd="0" presId="urn:microsoft.com/office/officeart/2005/8/layout/hierarchy2"/>
    <dgm:cxn modelId="{8A0A7853-1807-4208-A15D-35021F708605}" type="presParOf" srcId="{BB5AC42B-2B00-47CB-9A36-BDBC506D107C}" destId="{119388FE-8D8D-4058-B77E-1646BDFB6B7F}" srcOrd="1" destOrd="0" presId="urn:microsoft.com/office/officeart/2005/8/layout/hierarchy2"/>
    <dgm:cxn modelId="{1FF8A5F0-C447-4C6F-8C7D-BD0017A1C6C0}" type="presParOf" srcId="{119388FE-8D8D-4058-B77E-1646BDFB6B7F}" destId="{9B9D6F26-41D4-4B7C-B5D5-0463EA772470}" srcOrd="0" destOrd="0" presId="urn:microsoft.com/office/officeart/2005/8/layout/hierarchy2"/>
    <dgm:cxn modelId="{A21B12EC-740D-4450-94A3-C1F4125187AD}" type="presParOf" srcId="{9B9D6F26-41D4-4B7C-B5D5-0463EA772470}" destId="{05358B5F-987C-499D-B3D0-C76FF9BDCFE9}" srcOrd="0" destOrd="0" presId="urn:microsoft.com/office/officeart/2005/8/layout/hierarchy2"/>
    <dgm:cxn modelId="{0881E58F-6608-4F39-A78D-AE6E71D7671B}" type="presParOf" srcId="{119388FE-8D8D-4058-B77E-1646BDFB6B7F}" destId="{2FD1AFCA-DD0C-4E7C-ADFB-8DBC035668DB}" srcOrd="1" destOrd="0" presId="urn:microsoft.com/office/officeart/2005/8/layout/hierarchy2"/>
    <dgm:cxn modelId="{B6E2EF57-A714-4EF6-8569-52E2FCED8499}" type="presParOf" srcId="{2FD1AFCA-DD0C-4E7C-ADFB-8DBC035668DB}" destId="{887B47A5-CC42-4A5A-AFE6-EC8C5795504E}" srcOrd="0" destOrd="0" presId="urn:microsoft.com/office/officeart/2005/8/layout/hierarchy2"/>
    <dgm:cxn modelId="{589D275E-DC6B-4B3A-93FB-948BB7E8336E}" type="presParOf" srcId="{2FD1AFCA-DD0C-4E7C-ADFB-8DBC035668DB}" destId="{25185DAE-EAAC-405D-9464-12C5173C18C2}" srcOrd="1" destOrd="0" presId="urn:microsoft.com/office/officeart/2005/8/layout/hierarchy2"/>
    <dgm:cxn modelId="{3653502F-404D-4114-9B9D-2334E76CF3A4}" type="presParOf" srcId="{25185DAE-EAAC-405D-9464-12C5173C18C2}" destId="{EB3692A0-C039-4AED-98E2-190F39343F8D}" srcOrd="0" destOrd="0" presId="urn:microsoft.com/office/officeart/2005/8/layout/hierarchy2"/>
    <dgm:cxn modelId="{F22E6689-13A7-43ED-B71A-EEBDEDEC5595}" type="presParOf" srcId="{EB3692A0-C039-4AED-98E2-190F39343F8D}" destId="{1EC078B8-83E8-4210-857A-6A25096EF7BC}" srcOrd="0" destOrd="0" presId="urn:microsoft.com/office/officeart/2005/8/layout/hierarchy2"/>
    <dgm:cxn modelId="{F0ECD840-D062-48C0-A8D4-2BBC606F506D}" type="presParOf" srcId="{25185DAE-EAAC-405D-9464-12C5173C18C2}" destId="{68AFD3BC-0AEF-4EF7-A61C-7E0D959058AF}" srcOrd="1" destOrd="0" presId="urn:microsoft.com/office/officeart/2005/8/layout/hierarchy2"/>
    <dgm:cxn modelId="{9E2D11D3-6471-4216-AD3C-6FA0531084E1}" type="presParOf" srcId="{68AFD3BC-0AEF-4EF7-A61C-7E0D959058AF}" destId="{7D95E7E9-7B74-444F-91AE-87DC48252AE3}" srcOrd="0" destOrd="0" presId="urn:microsoft.com/office/officeart/2005/8/layout/hierarchy2"/>
    <dgm:cxn modelId="{1F9000FC-F688-407A-AA46-1B2A6DDEDC93}" type="presParOf" srcId="{68AFD3BC-0AEF-4EF7-A61C-7E0D959058AF}" destId="{AA1ADCB2-3E10-4371-A1D5-4138958062A9}" srcOrd="1" destOrd="0" presId="urn:microsoft.com/office/officeart/2005/8/layout/hierarchy2"/>
    <dgm:cxn modelId="{C18373BA-61EE-4F98-8D1B-DD38F9A9EF50}" type="presParOf" srcId="{AA1ADCB2-3E10-4371-A1D5-4138958062A9}" destId="{CEB5E9E6-F30A-4B0E-BB4E-17DA66A82151}" srcOrd="0" destOrd="0" presId="urn:microsoft.com/office/officeart/2005/8/layout/hierarchy2"/>
    <dgm:cxn modelId="{BF169914-22EE-4DF3-BA45-7A05B02E070C}" type="presParOf" srcId="{CEB5E9E6-F30A-4B0E-BB4E-17DA66A82151}" destId="{078C4E40-3780-4AC5-9FE6-66D4110D8682}" srcOrd="0" destOrd="0" presId="urn:microsoft.com/office/officeart/2005/8/layout/hierarchy2"/>
    <dgm:cxn modelId="{0F828BFD-D3D9-4841-B5D9-1689A12E73C3}" type="presParOf" srcId="{AA1ADCB2-3E10-4371-A1D5-4138958062A9}" destId="{0E64644A-29E6-4BE3-8AED-313AE1521322}" srcOrd="1" destOrd="0" presId="urn:microsoft.com/office/officeart/2005/8/layout/hierarchy2"/>
    <dgm:cxn modelId="{3E91AA86-61C1-4F8C-966A-85E595B672BB}" type="presParOf" srcId="{0E64644A-29E6-4BE3-8AED-313AE1521322}" destId="{5B25C4EA-EF30-48B8-B940-BFC52321073D}" srcOrd="0" destOrd="0" presId="urn:microsoft.com/office/officeart/2005/8/layout/hierarchy2"/>
    <dgm:cxn modelId="{72DD7AD4-000F-4E18-AB71-B22CF502DA88}" type="presParOf" srcId="{0E64644A-29E6-4BE3-8AED-313AE1521322}" destId="{72CA0FBE-E772-44D7-970E-688699EDFB1D}" srcOrd="1" destOrd="0" presId="urn:microsoft.com/office/officeart/2005/8/layout/hierarchy2"/>
    <dgm:cxn modelId="{2B3A726F-3044-4C16-A089-4556919BEE23}" type="presParOf" srcId="{044EC24F-19E0-4CA5-9522-64A53DCD632B}" destId="{0945F7C0-3CE7-41F5-A915-031F3AADC61E}" srcOrd="4" destOrd="0" presId="urn:microsoft.com/office/officeart/2005/8/layout/hierarchy2"/>
    <dgm:cxn modelId="{87072CE6-DD13-4D06-9D58-A483A64C0D66}" type="presParOf" srcId="{0945F7C0-3CE7-41F5-A915-031F3AADC61E}" destId="{29D986DC-E684-49B9-A962-B21B3A75C1F1}" srcOrd="0" destOrd="0" presId="urn:microsoft.com/office/officeart/2005/8/layout/hierarchy2"/>
    <dgm:cxn modelId="{16A11FBC-D245-4679-B588-6C0EB5928CDD}" type="presParOf" srcId="{044EC24F-19E0-4CA5-9522-64A53DCD632B}" destId="{08C2CA53-498B-4B6F-9299-0202618FE8C1}" srcOrd="5" destOrd="0" presId="urn:microsoft.com/office/officeart/2005/8/layout/hierarchy2"/>
    <dgm:cxn modelId="{72F39673-9932-4E68-A473-4BF9F2991AA7}" type="presParOf" srcId="{08C2CA53-498B-4B6F-9299-0202618FE8C1}" destId="{06291F70-CDE8-4A1C-9898-8F9DE772C09F}" srcOrd="0" destOrd="0" presId="urn:microsoft.com/office/officeart/2005/8/layout/hierarchy2"/>
    <dgm:cxn modelId="{0A0F676D-759C-4B4E-B7E2-DDB557689BFA}" type="presParOf" srcId="{08C2CA53-498B-4B6F-9299-0202618FE8C1}" destId="{4D082867-0FA9-4283-95C4-1AAC5EB11D17}" srcOrd="1" destOrd="0" presId="urn:microsoft.com/office/officeart/2005/8/layout/hierarchy2"/>
    <dgm:cxn modelId="{DCE01431-318D-429C-846B-3022586989BA}" type="presParOf" srcId="{4D082867-0FA9-4283-95C4-1AAC5EB11D17}" destId="{A8E9F3D4-17A1-475C-88B3-9ECF986C68AB}" srcOrd="0" destOrd="0" presId="urn:microsoft.com/office/officeart/2005/8/layout/hierarchy2"/>
    <dgm:cxn modelId="{BB712E0D-63B4-4EB1-962C-11448D990852}" type="presParOf" srcId="{A8E9F3D4-17A1-475C-88B3-9ECF986C68AB}" destId="{84DE456B-40CF-4645-8C20-50B1D284C32C}" srcOrd="0" destOrd="0" presId="urn:microsoft.com/office/officeart/2005/8/layout/hierarchy2"/>
    <dgm:cxn modelId="{FD2310DA-E77F-4820-924D-27DB34BF1314}" type="presParOf" srcId="{4D082867-0FA9-4283-95C4-1AAC5EB11D17}" destId="{AC889E97-5C89-49FA-9BA5-185C064A1BD8}" srcOrd="1" destOrd="0" presId="urn:microsoft.com/office/officeart/2005/8/layout/hierarchy2"/>
    <dgm:cxn modelId="{5D7819B1-C3D3-4021-B1B5-778050257763}" type="presParOf" srcId="{AC889E97-5C89-49FA-9BA5-185C064A1BD8}" destId="{7E6CE3DB-FF27-4870-97FE-013FE02D850B}" srcOrd="0" destOrd="0" presId="urn:microsoft.com/office/officeart/2005/8/layout/hierarchy2"/>
    <dgm:cxn modelId="{D0C66B46-7686-448C-8486-9691950C9497}" type="presParOf" srcId="{AC889E97-5C89-49FA-9BA5-185C064A1BD8}" destId="{E44B934C-B503-4C89-8FC8-DB9739EE3718}" srcOrd="1" destOrd="0" presId="urn:microsoft.com/office/officeart/2005/8/layout/hierarchy2"/>
    <dgm:cxn modelId="{5BDF181B-C52F-4439-B080-74AE55207C6C}" type="presParOf" srcId="{E44B934C-B503-4C89-8FC8-DB9739EE3718}" destId="{57979FF5-A913-4929-9498-1D052065BE5A}" srcOrd="0" destOrd="0" presId="urn:microsoft.com/office/officeart/2005/8/layout/hierarchy2"/>
    <dgm:cxn modelId="{F48E4DFC-44F4-4E56-8375-3DDDF3E5EA53}" type="presParOf" srcId="{57979FF5-A913-4929-9498-1D052065BE5A}" destId="{9AD7AFCE-46E2-451A-9C1F-BCB8D6A1D84D}" srcOrd="0" destOrd="0" presId="urn:microsoft.com/office/officeart/2005/8/layout/hierarchy2"/>
    <dgm:cxn modelId="{05DEEF8A-F728-446A-9F1D-0A6A96E9DB4B}" type="presParOf" srcId="{E44B934C-B503-4C89-8FC8-DB9739EE3718}" destId="{816669DA-F5B8-4E5B-B3D7-F881E8E2A28D}" srcOrd="1" destOrd="0" presId="urn:microsoft.com/office/officeart/2005/8/layout/hierarchy2"/>
    <dgm:cxn modelId="{25868985-E9B3-4067-9C29-4E464744FCCF}" type="presParOf" srcId="{816669DA-F5B8-4E5B-B3D7-F881E8E2A28D}" destId="{B3AB6FF4-979D-49B4-A02F-B9F898ED70D0}" srcOrd="0" destOrd="0" presId="urn:microsoft.com/office/officeart/2005/8/layout/hierarchy2"/>
    <dgm:cxn modelId="{9CDAD510-D8B9-41C5-AF46-E8C4379BACE2}" type="presParOf" srcId="{816669DA-F5B8-4E5B-B3D7-F881E8E2A28D}" destId="{AA498D85-4784-4640-B33E-6501F581DA3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ECB47E-39ED-4B3C-BC17-014EFA217489}">
      <dsp:nvSpPr>
        <dsp:cNvPr id="0" name=""/>
        <dsp:cNvSpPr/>
      </dsp:nvSpPr>
      <dsp:spPr>
        <a:xfrm rot="5400000">
          <a:off x="-223937" y="232846"/>
          <a:ext cx="1492917" cy="104504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t-PT" sz="18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PT" sz="1800" kern="1200" dirty="0" smtClean="0"/>
            <a:t>Tipo de estudo</a:t>
          </a:r>
        </a:p>
        <a:p>
          <a:pPr lvl="0" algn="ctr">
            <a:spcBef>
              <a:spcPct val="0"/>
            </a:spcBef>
          </a:pPr>
          <a:endParaRPr lang="pt-PT" sz="1800" kern="1200" dirty="0"/>
        </a:p>
      </dsp:txBody>
      <dsp:txXfrm rot="-5400000">
        <a:off x="1" y="531429"/>
        <a:ext cx="1045042" cy="447875"/>
      </dsp:txXfrm>
    </dsp:sp>
    <dsp:sp modelId="{BDCC7FFB-1DC4-4333-BBE5-0D56E62534DA}">
      <dsp:nvSpPr>
        <dsp:cNvPr id="0" name=""/>
        <dsp:cNvSpPr/>
      </dsp:nvSpPr>
      <dsp:spPr>
        <a:xfrm rot="5400000">
          <a:off x="3961047" y="-2845393"/>
          <a:ext cx="970906" cy="681313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/>
            <a:t>Quase experimental de natureza quantitativa</a:t>
          </a:r>
        </a:p>
        <a:p>
          <a:pPr lvl="1" algn="l">
            <a:spcBef>
              <a:spcPct val="0"/>
            </a:spcBef>
            <a:buChar char="••"/>
          </a:pPr>
          <a:r>
            <a:rPr lang="pt-PT" sz="1800" kern="1200" dirty="0" smtClean="0"/>
            <a:t>  Carácter comparativo</a:t>
          </a:r>
        </a:p>
        <a:p>
          <a:pPr marL="171450" lvl="1" indent="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PT" sz="1800" kern="1200" dirty="0" smtClean="0"/>
        </a:p>
        <a:p>
          <a:pPr lvl="1" algn="l">
            <a:spcBef>
              <a:spcPct val="0"/>
            </a:spcBef>
            <a:buChar char="••"/>
          </a:pPr>
          <a:endParaRPr lang="pt-PT" sz="1800" kern="1200" dirty="0" smtClean="0"/>
        </a:p>
      </dsp:txBody>
      <dsp:txXfrm rot="-5400000">
        <a:off x="1039932" y="123118"/>
        <a:ext cx="6765741" cy="876114"/>
      </dsp:txXfrm>
    </dsp:sp>
    <dsp:sp modelId="{58044B68-B199-4D88-92B7-ED6D2B7F537F}">
      <dsp:nvSpPr>
        <dsp:cNvPr id="0" name=""/>
        <dsp:cNvSpPr/>
      </dsp:nvSpPr>
      <dsp:spPr>
        <a:xfrm rot="5400000">
          <a:off x="-223937" y="1586360"/>
          <a:ext cx="1492917" cy="104504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População</a:t>
          </a:r>
          <a:endParaRPr lang="pt-PT" sz="1700" kern="1200" dirty="0"/>
        </a:p>
      </dsp:txBody>
      <dsp:txXfrm rot="-5400000">
        <a:off x="1" y="1884943"/>
        <a:ext cx="1045042" cy="447875"/>
      </dsp:txXfrm>
    </dsp:sp>
    <dsp:sp modelId="{A2390369-1B11-4A9F-8EF9-66A6875A514B}">
      <dsp:nvSpPr>
        <dsp:cNvPr id="0" name=""/>
        <dsp:cNvSpPr/>
      </dsp:nvSpPr>
      <dsp:spPr>
        <a:xfrm rot="5400000">
          <a:off x="3966412" y="-1558947"/>
          <a:ext cx="970396" cy="681313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/>
            <a:t>Primíparas que realizaram o parto, nos Serviços de Obstetrícia dos Hospitais de Abrantes, Barreiro, Beja, Évora e Santarém.</a:t>
          </a:r>
          <a:endParaRPr lang="pt-PT" sz="1800" kern="1200" dirty="0"/>
        </a:p>
      </dsp:txBody>
      <dsp:txXfrm rot="-5400000">
        <a:off x="1045042" y="1409794"/>
        <a:ext cx="6765766" cy="875654"/>
      </dsp:txXfrm>
    </dsp:sp>
    <dsp:sp modelId="{8C02CD4C-D2C4-4D8B-99C1-12DA82A331F6}">
      <dsp:nvSpPr>
        <dsp:cNvPr id="0" name=""/>
        <dsp:cNvSpPr/>
      </dsp:nvSpPr>
      <dsp:spPr>
        <a:xfrm rot="5400000">
          <a:off x="-223937" y="2938695"/>
          <a:ext cx="1492917" cy="104504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Amostra</a:t>
          </a:r>
          <a:endParaRPr lang="pt-PT" sz="1800" kern="1200" dirty="0"/>
        </a:p>
      </dsp:txBody>
      <dsp:txXfrm rot="-5400000">
        <a:off x="1" y="3237278"/>
        <a:ext cx="1045042" cy="447875"/>
      </dsp:txXfrm>
    </dsp:sp>
    <dsp:sp modelId="{703CC98D-4935-4FF6-8D6E-7210E7D91523}">
      <dsp:nvSpPr>
        <dsp:cNvPr id="0" name=""/>
        <dsp:cNvSpPr/>
      </dsp:nvSpPr>
      <dsp:spPr>
        <a:xfrm rot="5400000">
          <a:off x="3966412" y="-206613"/>
          <a:ext cx="970396" cy="681313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/>
            <a:t>Não probabilística intencional</a:t>
          </a:r>
          <a:endParaRPr lang="pt-PT" sz="1800" kern="1200" dirty="0"/>
        </a:p>
        <a:p>
          <a:pPr marL="171450" lvl="1" indent="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b="0" kern="1200" dirty="0" smtClean="0"/>
            <a:t>385 puérperas -178 grávidas com PPN(46%) e 207 SPPN(54%). </a:t>
          </a:r>
          <a:endParaRPr lang="pt-PT" sz="1800" kern="1200" dirty="0"/>
        </a:p>
      </dsp:txBody>
      <dsp:txXfrm rot="-5400000">
        <a:off x="1045042" y="2762128"/>
        <a:ext cx="6765766" cy="875654"/>
      </dsp:txXfrm>
    </dsp:sp>
    <dsp:sp modelId="{9FE1CD34-59B7-4B0C-85F8-0E4D7B70C854}">
      <dsp:nvSpPr>
        <dsp:cNvPr id="0" name=""/>
        <dsp:cNvSpPr/>
      </dsp:nvSpPr>
      <dsp:spPr>
        <a:xfrm rot="5400000">
          <a:off x="-223937" y="4409563"/>
          <a:ext cx="1492917" cy="104504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171450" lvl="0" indent="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PT" sz="1800" kern="1200" dirty="0" smtClean="0"/>
            <a:t>critérios</a:t>
          </a:r>
          <a:endParaRPr lang="pt-PT" sz="1800" kern="1200" dirty="0"/>
        </a:p>
      </dsp:txBody>
      <dsp:txXfrm rot="-5400000">
        <a:off x="1" y="4708146"/>
        <a:ext cx="1045042" cy="447875"/>
      </dsp:txXfrm>
    </dsp:sp>
    <dsp:sp modelId="{7D052A60-7375-4FE5-92D3-D8436748AA45}">
      <dsp:nvSpPr>
        <dsp:cNvPr id="0" name=""/>
        <dsp:cNvSpPr/>
      </dsp:nvSpPr>
      <dsp:spPr>
        <a:xfrm rot="5400000">
          <a:off x="3847879" y="1264255"/>
          <a:ext cx="1207464" cy="681313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/>
            <a:t>Primíparas que não efectuaram </a:t>
          </a:r>
          <a:r>
            <a:rPr lang="pt-PT" sz="1800" kern="1200" dirty="0" err="1" smtClean="0"/>
            <a:t>analgesia</a:t>
          </a:r>
          <a:r>
            <a:rPr lang="pt-PT" sz="1800" kern="1200" dirty="0" smtClean="0"/>
            <a:t> epidural; </a:t>
          </a:r>
          <a:endParaRPr lang="pt-PT" sz="1800" kern="1200" dirty="0"/>
        </a:p>
        <a:p>
          <a:pPr marL="171450" lvl="1" indent="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/>
            <a:t>Primíparas de idade compreendida entre os 20 e os 34 anos</a:t>
          </a:r>
          <a:endParaRPr lang="pt-PT" sz="1800" kern="1200" dirty="0"/>
        </a:p>
        <a:p>
          <a:pPr marL="171450" lvl="1" indent="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1800" kern="1200" dirty="0" smtClean="0"/>
            <a:t> Primíparas sem complicações médicas e obstétricas durante a gravidez e trabalho de parto.</a:t>
          </a:r>
          <a:endParaRPr lang="pt-PT" sz="1800" kern="1200" dirty="0"/>
        </a:p>
      </dsp:txBody>
      <dsp:txXfrm rot="-5400000">
        <a:off x="1045043" y="4126035"/>
        <a:ext cx="6754193" cy="10895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89A142-9FBA-4A63-B0A2-E03B02F9A247}">
      <dsp:nvSpPr>
        <dsp:cNvPr id="0" name=""/>
        <dsp:cNvSpPr/>
      </dsp:nvSpPr>
      <dsp:spPr>
        <a:xfrm>
          <a:off x="5364088" y="476672"/>
          <a:ext cx="1392163" cy="69608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i="1" kern="1200" dirty="0" err="1" smtClean="0"/>
            <a:t>Postpartum</a:t>
          </a:r>
          <a:r>
            <a:rPr lang="pt-PT" sz="1400" i="1" kern="1200" dirty="0" smtClean="0"/>
            <a:t> </a:t>
          </a:r>
          <a:r>
            <a:rPr lang="pt-PT" sz="1400" i="1" kern="1200" dirty="0" err="1" smtClean="0"/>
            <a:t>Perception</a:t>
          </a:r>
          <a:r>
            <a:rPr lang="pt-PT" sz="1400" i="1" kern="1200" dirty="0" smtClean="0"/>
            <a:t> </a:t>
          </a:r>
          <a:r>
            <a:rPr lang="pt-PT" sz="1400" i="1" kern="1200" dirty="0" err="1" smtClean="0"/>
            <a:t>Questionnaire</a:t>
          </a:r>
          <a:r>
            <a:rPr lang="pt-PT" sz="1400" i="1" kern="1200" dirty="0" smtClean="0"/>
            <a:t> </a:t>
          </a:r>
          <a:r>
            <a:rPr lang="pt-PT" sz="1400" kern="1200" dirty="0" smtClean="0"/>
            <a:t>(PPQ), </a:t>
          </a:r>
          <a:endParaRPr lang="pt-PT" sz="1400" kern="1200" dirty="0"/>
        </a:p>
      </dsp:txBody>
      <dsp:txXfrm>
        <a:off x="5384476" y="497060"/>
        <a:ext cx="1351387" cy="655305"/>
      </dsp:txXfrm>
    </dsp:sp>
    <dsp:sp modelId="{E724CECA-9D0A-4AB7-8555-AEF4F516AB0E}">
      <dsp:nvSpPr>
        <dsp:cNvPr id="0" name=""/>
        <dsp:cNvSpPr/>
      </dsp:nvSpPr>
      <dsp:spPr>
        <a:xfrm>
          <a:off x="5503304" y="1172754"/>
          <a:ext cx="1877008" cy="966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6231"/>
              </a:lnTo>
              <a:lnTo>
                <a:pt x="1877008" y="966231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300CC8-4E77-4FBE-8410-D2E81A067A89}">
      <dsp:nvSpPr>
        <dsp:cNvPr id="0" name=""/>
        <dsp:cNvSpPr/>
      </dsp:nvSpPr>
      <dsp:spPr>
        <a:xfrm>
          <a:off x="7380312" y="1844824"/>
          <a:ext cx="1113731" cy="58832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(</a:t>
          </a:r>
          <a:r>
            <a:rPr lang="pt-PT" sz="1400" kern="1200" dirty="0" err="1" smtClean="0"/>
            <a:t>Beaton</a:t>
          </a:r>
          <a:r>
            <a:rPr lang="pt-PT" sz="1400" kern="1200" dirty="0" smtClean="0"/>
            <a:t> &amp; </a:t>
          </a:r>
          <a:r>
            <a:rPr lang="pt-PT" sz="1400" kern="1200" dirty="0" err="1" smtClean="0"/>
            <a:t>Gupton</a:t>
          </a:r>
          <a:r>
            <a:rPr lang="pt-PT" sz="1400" kern="1200" dirty="0" smtClean="0"/>
            <a:t>, 1988) </a:t>
          </a:r>
          <a:endParaRPr lang="pt-PT" sz="1400" kern="1200" dirty="0"/>
        </a:p>
      </dsp:txBody>
      <dsp:txXfrm>
        <a:off x="7397543" y="1862055"/>
        <a:ext cx="1079269" cy="553861"/>
      </dsp:txXfrm>
    </dsp:sp>
    <dsp:sp modelId="{EFAE56E0-1925-4F01-B054-71F56FBF24EF}">
      <dsp:nvSpPr>
        <dsp:cNvPr id="0" name=""/>
        <dsp:cNvSpPr/>
      </dsp:nvSpPr>
      <dsp:spPr>
        <a:xfrm>
          <a:off x="5503304" y="1172754"/>
          <a:ext cx="436972" cy="3806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06805"/>
              </a:lnTo>
              <a:lnTo>
                <a:pt x="436972" y="3806805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FD82FF-4E1B-482B-985E-BE1992EB79AF}">
      <dsp:nvSpPr>
        <dsp:cNvPr id="0" name=""/>
        <dsp:cNvSpPr/>
      </dsp:nvSpPr>
      <dsp:spPr>
        <a:xfrm>
          <a:off x="5940277" y="4631518"/>
          <a:ext cx="1113731" cy="6960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300" kern="1200" dirty="0" smtClean="0"/>
            <a:t>Mede a percepção da experiência de parto</a:t>
          </a:r>
          <a:endParaRPr lang="pt-PT" sz="1300" kern="1200" dirty="0"/>
        </a:p>
      </dsp:txBody>
      <dsp:txXfrm>
        <a:off x="5960665" y="4651906"/>
        <a:ext cx="1072955" cy="655305"/>
      </dsp:txXfrm>
    </dsp:sp>
    <dsp:sp modelId="{A91D7662-6D97-4750-89BF-1DBE0B19297C}">
      <dsp:nvSpPr>
        <dsp:cNvPr id="0" name=""/>
        <dsp:cNvSpPr/>
      </dsp:nvSpPr>
      <dsp:spPr>
        <a:xfrm>
          <a:off x="574459" y="1088765"/>
          <a:ext cx="4928844" cy="91440"/>
        </a:xfrm>
        <a:custGeom>
          <a:avLst/>
          <a:gdLst/>
          <a:ahLst/>
          <a:cxnLst/>
          <a:rect l="0" t="0" r="0" b="0"/>
          <a:pathLst>
            <a:path>
              <a:moveTo>
                <a:pt x="4928844" y="83988"/>
              </a:moveTo>
              <a:lnTo>
                <a:pt x="0" y="45720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98EAC9-E220-4292-A2DE-1B1A72D859E9}">
      <dsp:nvSpPr>
        <dsp:cNvPr id="0" name=""/>
        <dsp:cNvSpPr/>
      </dsp:nvSpPr>
      <dsp:spPr>
        <a:xfrm>
          <a:off x="574459" y="786444"/>
          <a:ext cx="1113731" cy="6960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Percepção da experiência vivida</a:t>
          </a:r>
          <a:endParaRPr lang="pt-PT" sz="1400" kern="1200" dirty="0"/>
        </a:p>
      </dsp:txBody>
      <dsp:txXfrm>
        <a:off x="594847" y="806832"/>
        <a:ext cx="1072955" cy="655305"/>
      </dsp:txXfrm>
    </dsp:sp>
    <dsp:sp modelId="{050C1A9C-789B-4A47-930B-FB7FDF1E7BB5}">
      <dsp:nvSpPr>
        <dsp:cNvPr id="0" name=""/>
        <dsp:cNvSpPr/>
      </dsp:nvSpPr>
      <dsp:spPr>
        <a:xfrm>
          <a:off x="465575" y="1172754"/>
          <a:ext cx="5037728" cy="832068"/>
        </a:xfrm>
        <a:custGeom>
          <a:avLst/>
          <a:gdLst/>
          <a:ahLst/>
          <a:cxnLst/>
          <a:rect l="0" t="0" r="0" b="0"/>
          <a:pathLst>
            <a:path>
              <a:moveTo>
                <a:pt x="5037728" y="0"/>
              </a:moveTo>
              <a:lnTo>
                <a:pt x="0" y="832068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A8FA9-AC73-4D56-B8D6-0E6D5D3A99CA}">
      <dsp:nvSpPr>
        <dsp:cNvPr id="0" name=""/>
        <dsp:cNvSpPr/>
      </dsp:nvSpPr>
      <dsp:spPr>
        <a:xfrm>
          <a:off x="465575" y="1694067"/>
          <a:ext cx="1113731" cy="6215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Reacção perante a dor</a:t>
          </a:r>
          <a:endParaRPr lang="pt-PT" sz="1400" kern="1200" dirty="0"/>
        </a:p>
      </dsp:txBody>
      <dsp:txXfrm>
        <a:off x="483778" y="1712270"/>
        <a:ext cx="1077325" cy="585105"/>
      </dsp:txXfrm>
    </dsp:sp>
    <dsp:sp modelId="{F8B73FA3-FBCB-4C58-9E54-5A7E4AEFFD6D}">
      <dsp:nvSpPr>
        <dsp:cNvPr id="0" name=""/>
        <dsp:cNvSpPr/>
      </dsp:nvSpPr>
      <dsp:spPr>
        <a:xfrm>
          <a:off x="729445" y="1172754"/>
          <a:ext cx="4773859" cy="2062282"/>
        </a:xfrm>
        <a:custGeom>
          <a:avLst/>
          <a:gdLst/>
          <a:ahLst/>
          <a:cxnLst/>
          <a:rect l="0" t="0" r="0" b="0"/>
          <a:pathLst>
            <a:path>
              <a:moveTo>
                <a:pt x="4773859" y="0"/>
              </a:moveTo>
              <a:lnTo>
                <a:pt x="0" y="2062282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C01835-F1B8-4CED-A8C2-3081385DD4A6}">
      <dsp:nvSpPr>
        <dsp:cNvPr id="0" name=""/>
        <dsp:cNvSpPr/>
      </dsp:nvSpPr>
      <dsp:spPr>
        <a:xfrm>
          <a:off x="729445" y="2886996"/>
          <a:ext cx="1113731" cy="6960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Controlo durante o trabalho de parto</a:t>
          </a:r>
          <a:endParaRPr lang="pt-PT" sz="1400" kern="1200" dirty="0"/>
        </a:p>
      </dsp:txBody>
      <dsp:txXfrm>
        <a:off x="749833" y="2907384"/>
        <a:ext cx="1072955" cy="655305"/>
      </dsp:txXfrm>
    </dsp:sp>
    <dsp:sp modelId="{30C3F389-4FAC-49C8-90B5-7F0B3CF93339}">
      <dsp:nvSpPr>
        <dsp:cNvPr id="0" name=""/>
        <dsp:cNvSpPr/>
      </dsp:nvSpPr>
      <dsp:spPr>
        <a:xfrm>
          <a:off x="1176528" y="1172754"/>
          <a:ext cx="4326775" cy="3937760"/>
        </a:xfrm>
        <a:custGeom>
          <a:avLst/>
          <a:gdLst/>
          <a:ahLst/>
          <a:cxnLst/>
          <a:rect l="0" t="0" r="0" b="0"/>
          <a:pathLst>
            <a:path>
              <a:moveTo>
                <a:pt x="4326775" y="0"/>
              </a:moveTo>
              <a:lnTo>
                <a:pt x="0" y="3937760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5BB9BB-6129-4A19-8993-AEA8848A825A}">
      <dsp:nvSpPr>
        <dsp:cNvPr id="0" name=""/>
        <dsp:cNvSpPr/>
      </dsp:nvSpPr>
      <dsp:spPr>
        <a:xfrm>
          <a:off x="1176528" y="4762474"/>
          <a:ext cx="1113731" cy="6960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300" kern="1200" dirty="0" smtClean="0"/>
            <a:t>Apoio do companheiro</a:t>
          </a:r>
          <a:endParaRPr lang="pt-PT" sz="1300" kern="1200" dirty="0"/>
        </a:p>
      </dsp:txBody>
      <dsp:txXfrm>
        <a:off x="1196916" y="4782862"/>
        <a:ext cx="1072955" cy="655305"/>
      </dsp:txXfrm>
    </dsp:sp>
    <dsp:sp modelId="{1CAFC6BC-D3AD-4810-9988-E6A8E41AFB77}">
      <dsp:nvSpPr>
        <dsp:cNvPr id="0" name=""/>
        <dsp:cNvSpPr/>
      </dsp:nvSpPr>
      <dsp:spPr>
        <a:xfrm>
          <a:off x="2184491" y="1172754"/>
          <a:ext cx="3318812" cy="5121513"/>
        </a:xfrm>
        <a:custGeom>
          <a:avLst/>
          <a:gdLst/>
          <a:ahLst/>
          <a:cxnLst/>
          <a:rect l="0" t="0" r="0" b="0"/>
          <a:pathLst>
            <a:path>
              <a:moveTo>
                <a:pt x="3318812" y="0"/>
              </a:moveTo>
              <a:lnTo>
                <a:pt x="0" y="5121513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931895-EA41-4122-861C-CABB0998A4D9}">
      <dsp:nvSpPr>
        <dsp:cNvPr id="0" name=""/>
        <dsp:cNvSpPr/>
      </dsp:nvSpPr>
      <dsp:spPr>
        <a:xfrm rot="10800000" flipV="1">
          <a:off x="2184491" y="5946227"/>
          <a:ext cx="1113731" cy="6960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 Intervenção técnica que utilizou </a:t>
          </a:r>
          <a:endParaRPr lang="pt-PT" sz="1400" kern="1200" dirty="0"/>
        </a:p>
      </dsp:txBody>
      <dsp:txXfrm rot="-10800000">
        <a:off x="2204879" y="5966615"/>
        <a:ext cx="1072955" cy="655305"/>
      </dsp:txXfrm>
    </dsp:sp>
    <dsp:sp modelId="{447468B3-C4A6-4FBC-BF35-9C07A096C441}">
      <dsp:nvSpPr>
        <dsp:cNvPr id="0" name=""/>
        <dsp:cNvSpPr/>
      </dsp:nvSpPr>
      <dsp:spPr>
        <a:xfrm>
          <a:off x="3180003" y="1172754"/>
          <a:ext cx="2323300" cy="4179924"/>
        </a:xfrm>
        <a:custGeom>
          <a:avLst/>
          <a:gdLst/>
          <a:ahLst/>
          <a:cxnLst/>
          <a:rect l="0" t="0" r="0" b="0"/>
          <a:pathLst>
            <a:path>
              <a:moveTo>
                <a:pt x="2323300" y="0"/>
              </a:moveTo>
              <a:lnTo>
                <a:pt x="0" y="4179924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24C379-1510-4023-8993-790842EE8714}">
      <dsp:nvSpPr>
        <dsp:cNvPr id="0" name=""/>
        <dsp:cNvSpPr/>
      </dsp:nvSpPr>
      <dsp:spPr>
        <a:xfrm>
          <a:off x="3180003" y="5004637"/>
          <a:ext cx="1113731" cy="6960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Apoio </a:t>
          </a:r>
          <a:r>
            <a:rPr lang="pt-PT" sz="1400" kern="1200" smtClean="0"/>
            <a:t>do profissional de saúde</a:t>
          </a:r>
          <a:endParaRPr lang="pt-PT" sz="1400" kern="1200" dirty="0"/>
        </a:p>
      </dsp:txBody>
      <dsp:txXfrm>
        <a:off x="3200391" y="5025025"/>
        <a:ext cx="1072955" cy="655305"/>
      </dsp:txXfrm>
    </dsp:sp>
    <dsp:sp modelId="{76B6C3DA-23E8-4315-84FB-B8C4A92AB345}">
      <dsp:nvSpPr>
        <dsp:cNvPr id="0" name=""/>
        <dsp:cNvSpPr/>
      </dsp:nvSpPr>
      <dsp:spPr>
        <a:xfrm>
          <a:off x="4067944" y="1172754"/>
          <a:ext cx="1435359" cy="372039"/>
        </a:xfrm>
        <a:custGeom>
          <a:avLst/>
          <a:gdLst/>
          <a:ahLst/>
          <a:cxnLst/>
          <a:rect l="0" t="0" r="0" b="0"/>
          <a:pathLst>
            <a:path>
              <a:moveTo>
                <a:pt x="1435359" y="0"/>
              </a:moveTo>
              <a:lnTo>
                <a:pt x="0" y="372039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51C596-B720-4758-905F-F5B5C1BA8209}">
      <dsp:nvSpPr>
        <dsp:cNvPr id="0" name=""/>
        <dsp:cNvSpPr/>
      </dsp:nvSpPr>
      <dsp:spPr>
        <a:xfrm>
          <a:off x="4067944" y="1196752"/>
          <a:ext cx="1113731" cy="6960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smtClean="0"/>
            <a:t>composto por seis questões </a:t>
          </a:r>
          <a:endParaRPr lang="pt-PT" sz="1400" kern="1200" dirty="0"/>
        </a:p>
      </dsp:txBody>
      <dsp:txXfrm>
        <a:off x="4088332" y="1217140"/>
        <a:ext cx="1072955" cy="6553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99FBB5-4BB4-4BD4-945F-737B6DF7A9FC}">
      <dsp:nvSpPr>
        <dsp:cNvPr id="0" name=""/>
        <dsp:cNvSpPr/>
      </dsp:nvSpPr>
      <dsp:spPr>
        <a:xfrm rot="16200000">
          <a:off x="-119995" y="2145815"/>
          <a:ext cx="1373214" cy="9401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err="1">
              <a:solidFill>
                <a:schemeClr val="tx1"/>
              </a:solidFill>
              <a:latin typeface="Arial" pitchFamily="34" charset="0"/>
              <a:cs typeface="Arial" pitchFamily="34" charset="0"/>
            </a:rPr>
            <a:t>contracção</a:t>
          </a:r>
          <a:endParaRPr lang="pt-PT" sz="20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-92459" y="2173351"/>
        <a:ext cx="1318142" cy="885068"/>
      </dsp:txXfrm>
    </dsp:sp>
    <dsp:sp modelId="{6FA5BB29-AE75-49CA-BD5B-B19BA03DD8B2}">
      <dsp:nvSpPr>
        <dsp:cNvPr id="0" name=""/>
        <dsp:cNvSpPr/>
      </dsp:nvSpPr>
      <dsp:spPr>
        <a:xfrm rot="21575693">
          <a:off x="1253215" y="2612213"/>
          <a:ext cx="252521" cy="5559"/>
        </a:xfrm>
        <a:custGeom>
          <a:avLst/>
          <a:gdLst/>
          <a:ahLst/>
          <a:cxnLst/>
          <a:rect l="0" t="0" r="0" b="0"/>
          <a:pathLst>
            <a:path>
              <a:moveTo>
                <a:pt x="0" y="2779"/>
              </a:moveTo>
              <a:lnTo>
                <a:pt x="252521" y="2779"/>
              </a:lnTo>
            </a:path>
          </a:pathLst>
        </a:custGeom>
        <a:noFill/>
        <a:ln w="285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>
            <a:latin typeface="Arial" pitchFamily="34" charset="0"/>
            <a:cs typeface="Arial" pitchFamily="34" charset="0"/>
          </a:endParaRPr>
        </a:p>
      </dsp:txBody>
      <dsp:txXfrm>
        <a:off x="1373163" y="2608680"/>
        <a:ext cx="12626" cy="12626"/>
      </dsp:txXfrm>
    </dsp:sp>
    <dsp:sp modelId="{E7739134-74D7-415E-B2AE-CBAD08918FDE}">
      <dsp:nvSpPr>
        <dsp:cNvPr id="0" name=""/>
        <dsp:cNvSpPr/>
      </dsp:nvSpPr>
      <dsp:spPr>
        <a:xfrm>
          <a:off x="1505733" y="2198287"/>
          <a:ext cx="1438029" cy="8316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relaxamento</a:t>
          </a:r>
        </a:p>
      </dsp:txBody>
      <dsp:txXfrm>
        <a:off x="1530090" y="2222644"/>
        <a:ext cx="1389315" cy="782911"/>
      </dsp:txXfrm>
    </dsp:sp>
    <dsp:sp modelId="{73E9340E-4886-4666-BA56-D539C94558FD}">
      <dsp:nvSpPr>
        <dsp:cNvPr id="0" name=""/>
        <dsp:cNvSpPr/>
      </dsp:nvSpPr>
      <dsp:spPr>
        <a:xfrm rot="16635494">
          <a:off x="2421503" y="2018325"/>
          <a:ext cx="1195570" cy="5559"/>
        </a:xfrm>
        <a:custGeom>
          <a:avLst/>
          <a:gdLst/>
          <a:ahLst/>
          <a:cxnLst/>
          <a:rect l="0" t="0" r="0" b="0"/>
          <a:pathLst>
            <a:path>
              <a:moveTo>
                <a:pt x="0" y="2779"/>
              </a:moveTo>
              <a:lnTo>
                <a:pt x="1195570" y="2779"/>
              </a:lnTo>
            </a:path>
          </a:pathLst>
        </a:custGeom>
        <a:noFill/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>
            <a:latin typeface="Arial" pitchFamily="34" charset="0"/>
            <a:cs typeface="Arial" pitchFamily="34" charset="0"/>
          </a:endParaRPr>
        </a:p>
      </dsp:txBody>
      <dsp:txXfrm>
        <a:off x="2989399" y="1991216"/>
        <a:ext cx="59778" cy="59778"/>
      </dsp:txXfrm>
    </dsp:sp>
    <dsp:sp modelId="{B5F5E17F-4065-495F-94E3-71F0C5B9FA92}">
      <dsp:nvSpPr>
        <dsp:cNvPr id="0" name=""/>
        <dsp:cNvSpPr/>
      </dsp:nvSpPr>
      <dsp:spPr>
        <a:xfrm>
          <a:off x="3094814" y="1173147"/>
          <a:ext cx="1166771" cy="50992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afectivo</a:t>
          </a:r>
        </a:p>
      </dsp:txBody>
      <dsp:txXfrm>
        <a:off x="3109749" y="1188082"/>
        <a:ext cx="1136901" cy="480054"/>
      </dsp:txXfrm>
    </dsp:sp>
    <dsp:sp modelId="{6E9C6027-F213-4A86-AA67-61AAC2E01971}">
      <dsp:nvSpPr>
        <dsp:cNvPr id="0" name=""/>
        <dsp:cNvSpPr/>
      </dsp:nvSpPr>
      <dsp:spPr>
        <a:xfrm rot="389661">
          <a:off x="4261250" y="1431238"/>
          <a:ext cx="104460" cy="5559"/>
        </a:xfrm>
        <a:custGeom>
          <a:avLst/>
          <a:gdLst/>
          <a:ahLst/>
          <a:cxnLst/>
          <a:rect l="0" t="0" r="0" b="0"/>
          <a:pathLst>
            <a:path>
              <a:moveTo>
                <a:pt x="0" y="2779"/>
              </a:moveTo>
              <a:lnTo>
                <a:pt x="104460" y="2779"/>
              </a:lnTo>
            </a:path>
          </a:pathLst>
        </a:custGeom>
        <a:noFill/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>
            <a:latin typeface="Arial" pitchFamily="34" charset="0"/>
            <a:cs typeface="Arial" pitchFamily="34" charset="0"/>
          </a:endParaRPr>
        </a:p>
      </dsp:txBody>
      <dsp:txXfrm>
        <a:off x="4310868" y="1431406"/>
        <a:ext cx="5223" cy="5223"/>
      </dsp:txXfrm>
    </dsp:sp>
    <dsp:sp modelId="{DFCBEAD1-2DA3-4050-848F-AA5A3AD2E0A3}">
      <dsp:nvSpPr>
        <dsp:cNvPr id="0" name=""/>
        <dsp:cNvSpPr/>
      </dsp:nvSpPr>
      <dsp:spPr>
        <a:xfrm>
          <a:off x="4365375" y="923040"/>
          <a:ext cx="1823699" cy="10337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esclarecimento segurança, colaboração</a:t>
          </a:r>
        </a:p>
      </dsp:txBody>
      <dsp:txXfrm>
        <a:off x="4395653" y="953318"/>
        <a:ext cx="1763143" cy="973214"/>
      </dsp:txXfrm>
    </dsp:sp>
    <dsp:sp modelId="{7F47C003-B094-4328-A15F-CD320026E4DD}">
      <dsp:nvSpPr>
        <dsp:cNvPr id="0" name=""/>
        <dsp:cNvSpPr/>
      </dsp:nvSpPr>
      <dsp:spPr>
        <a:xfrm rot="21287954">
          <a:off x="6188752" y="1430056"/>
          <a:ext cx="156418" cy="5559"/>
        </a:xfrm>
        <a:custGeom>
          <a:avLst/>
          <a:gdLst/>
          <a:ahLst/>
          <a:cxnLst/>
          <a:rect l="0" t="0" r="0" b="0"/>
          <a:pathLst>
            <a:path>
              <a:moveTo>
                <a:pt x="0" y="2779"/>
              </a:moveTo>
              <a:lnTo>
                <a:pt x="156418" y="2779"/>
              </a:lnTo>
            </a:path>
          </a:pathLst>
        </a:custGeom>
        <a:noFill/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>
            <a:latin typeface="Arial" pitchFamily="34" charset="0"/>
            <a:cs typeface="Arial" pitchFamily="34" charset="0"/>
          </a:endParaRPr>
        </a:p>
      </dsp:txBody>
      <dsp:txXfrm>
        <a:off x="6263051" y="1428925"/>
        <a:ext cx="7820" cy="7820"/>
      </dsp:txXfrm>
    </dsp:sp>
    <dsp:sp modelId="{1467D459-C68E-4CEA-B81F-B2AB00C14DC9}">
      <dsp:nvSpPr>
        <dsp:cNvPr id="0" name=""/>
        <dsp:cNvSpPr/>
      </dsp:nvSpPr>
      <dsp:spPr>
        <a:xfrm>
          <a:off x="6344849" y="1097685"/>
          <a:ext cx="1139277" cy="65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medo</a:t>
          </a:r>
          <a:endParaRPr lang="pt-PT" sz="16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6364066" y="1116902"/>
        <a:ext cx="1100843" cy="617687"/>
      </dsp:txXfrm>
    </dsp:sp>
    <dsp:sp modelId="{695FDCB6-1496-415D-BF37-5A97F06D5B68}">
      <dsp:nvSpPr>
        <dsp:cNvPr id="0" name=""/>
        <dsp:cNvSpPr/>
      </dsp:nvSpPr>
      <dsp:spPr>
        <a:xfrm rot="978074">
          <a:off x="2941095" y="2629952"/>
          <a:ext cx="132757" cy="5559"/>
        </a:xfrm>
        <a:custGeom>
          <a:avLst/>
          <a:gdLst/>
          <a:ahLst/>
          <a:cxnLst/>
          <a:rect l="0" t="0" r="0" b="0"/>
          <a:pathLst>
            <a:path>
              <a:moveTo>
                <a:pt x="0" y="2779"/>
              </a:moveTo>
              <a:lnTo>
                <a:pt x="132757" y="2779"/>
              </a:lnTo>
            </a:path>
          </a:pathLst>
        </a:custGeom>
        <a:noFill/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>
            <a:latin typeface="Arial" pitchFamily="34" charset="0"/>
            <a:cs typeface="Arial" pitchFamily="34" charset="0"/>
          </a:endParaRPr>
        </a:p>
      </dsp:txBody>
      <dsp:txXfrm>
        <a:off x="3004154" y="2629413"/>
        <a:ext cx="6637" cy="6637"/>
      </dsp:txXfrm>
    </dsp:sp>
    <dsp:sp modelId="{CB8CA05E-870D-4B9C-A026-272463FDEE1C}">
      <dsp:nvSpPr>
        <dsp:cNvPr id="0" name=""/>
        <dsp:cNvSpPr/>
      </dsp:nvSpPr>
      <dsp:spPr>
        <a:xfrm>
          <a:off x="3071183" y="2341744"/>
          <a:ext cx="1206539" cy="6192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vegetativo</a:t>
          </a:r>
        </a:p>
      </dsp:txBody>
      <dsp:txXfrm>
        <a:off x="3089320" y="2359881"/>
        <a:ext cx="1170265" cy="582964"/>
      </dsp:txXfrm>
    </dsp:sp>
    <dsp:sp modelId="{9B9D6F26-41D4-4B7C-B5D5-0463EA772470}">
      <dsp:nvSpPr>
        <dsp:cNvPr id="0" name=""/>
        <dsp:cNvSpPr/>
      </dsp:nvSpPr>
      <dsp:spPr>
        <a:xfrm>
          <a:off x="4277723" y="2648584"/>
          <a:ext cx="127420" cy="5559"/>
        </a:xfrm>
        <a:custGeom>
          <a:avLst/>
          <a:gdLst/>
          <a:ahLst/>
          <a:cxnLst/>
          <a:rect l="0" t="0" r="0" b="0"/>
          <a:pathLst>
            <a:path>
              <a:moveTo>
                <a:pt x="0" y="2779"/>
              </a:moveTo>
              <a:lnTo>
                <a:pt x="127420" y="2779"/>
              </a:lnTo>
            </a:path>
          </a:pathLst>
        </a:custGeom>
        <a:noFill/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>
            <a:latin typeface="Arial" pitchFamily="34" charset="0"/>
            <a:cs typeface="Arial" pitchFamily="34" charset="0"/>
          </a:endParaRPr>
        </a:p>
      </dsp:txBody>
      <dsp:txXfrm>
        <a:off x="4338247" y="2648178"/>
        <a:ext cx="6371" cy="6371"/>
      </dsp:txXfrm>
    </dsp:sp>
    <dsp:sp modelId="{887B47A5-CC42-4A5A-AFE6-EC8C5795504E}">
      <dsp:nvSpPr>
        <dsp:cNvPr id="0" name=""/>
        <dsp:cNvSpPr/>
      </dsp:nvSpPr>
      <dsp:spPr>
        <a:xfrm>
          <a:off x="4405143" y="2020589"/>
          <a:ext cx="1549484" cy="12615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treino </a:t>
          </a:r>
          <a:r>
            <a:rPr lang="pt-PT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respiratório,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  </a:t>
          </a:r>
          <a:r>
            <a:rPr lang="pt-PT" sz="16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relaxamento</a:t>
          </a:r>
        </a:p>
      </dsp:txBody>
      <dsp:txXfrm>
        <a:off x="4442092" y="2057538"/>
        <a:ext cx="1475586" cy="1187650"/>
      </dsp:txXfrm>
    </dsp:sp>
    <dsp:sp modelId="{EB3692A0-C039-4AED-98E2-190F39343F8D}">
      <dsp:nvSpPr>
        <dsp:cNvPr id="0" name=""/>
        <dsp:cNvSpPr/>
      </dsp:nvSpPr>
      <dsp:spPr>
        <a:xfrm>
          <a:off x="5954627" y="2648584"/>
          <a:ext cx="127420" cy="5559"/>
        </a:xfrm>
        <a:custGeom>
          <a:avLst/>
          <a:gdLst/>
          <a:ahLst/>
          <a:cxnLst/>
          <a:rect l="0" t="0" r="0" b="0"/>
          <a:pathLst>
            <a:path>
              <a:moveTo>
                <a:pt x="0" y="2779"/>
              </a:moveTo>
              <a:lnTo>
                <a:pt x="127420" y="2779"/>
              </a:lnTo>
            </a:path>
          </a:pathLst>
        </a:custGeom>
        <a:noFill/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>
            <a:latin typeface="Arial" pitchFamily="34" charset="0"/>
            <a:cs typeface="Arial" pitchFamily="34" charset="0"/>
          </a:endParaRPr>
        </a:p>
      </dsp:txBody>
      <dsp:txXfrm>
        <a:off x="6015152" y="2648178"/>
        <a:ext cx="6371" cy="6371"/>
      </dsp:txXfrm>
    </dsp:sp>
    <dsp:sp modelId="{7D95E7E9-7B74-444F-91AE-87DC48252AE3}">
      <dsp:nvSpPr>
        <dsp:cNvPr id="0" name=""/>
        <dsp:cNvSpPr/>
      </dsp:nvSpPr>
      <dsp:spPr>
        <a:xfrm>
          <a:off x="6082048" y="1980701"/>
          <a:ext cx="1470955" cy="134132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recepção de </a:t>
          </a:r>
          <a:r>
            <a:rPr lang="pt-PT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oxigénio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dor</a:t>
          </a:r>
          <a:endParaRPr lang="pt-PT" sz="1600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pt-PT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pt-PT" sz="16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tensão</a:t>
          </a:r>
        </a:p>
      </dsp:txBody>
      <dsp:txXfrm>
        <a:off x="6121334" y="2019987"/>
        <a:ext cx="1392383" cy="1262752"/>
      </dsp:txXfrm>
    </dsp:sp>
    <dsp:sp modelId="{CEB5E9E6-F30A-4B0E-BB4E-17DA66A82151}">
      <dsp:nvSpPr>
        <dsp:cNvPr id="0" name=""/>
        <dsp:cNvSpPr/>
      </dsp:nvSpPr>
      <dsp:spPr>
        <a:xfrm rot="21313678">
          <a:off x="7552618" y="2639334"/>
          <a:ext cx="222376" cy="5559"/>
        </a:xfrm>
        <a:custGeom>
          <a:avLst/>
          <a:gdLst/>
          <a:ahLst/>
          <a:cxnLst/>
          <a:rect l="0" t="0" r="0" b="0"/>
          <a:pathLst>
            <a:path>
              <a:moveTo>
                <a:pt x="0" y="2779"/>
              </a:moveTo>
              <a:lnTo>
                <a:pt x="222376" y="2779"/>
              </a:lnTo>
            </a:path>
          </a:pathLst>
        </a:custGeom>
        <a:noFill/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>
            <a:latin typeface="Arial" pitchFamily="34" charset="0"/>
            <a:cs typeface="Arial" pitchFamily="34" charset="0"/>
          </a:endParaRPr>
        </a:p>
      </dsp:txBody>
      <dsp:txXfrm>
        <a:off x="7658247" y="2636554"/>
        <a:ext cx="11118" cy="11118"/>
      </dsp:txXfrm>
    </dsp:sp>
    <dsp:sp modelId="{5B25C4EA-EF30-48B8-B940-BFC52321073D}">
      <dsp:nvSpPr>
        <dsp:cNvPr id="0" name=""/>
        <dsp:cNvSpPr/>
      </dsp:nvSpPr>
      <dsp:spPr>
        <a:xfrm rot="16200000">
          <a:off x="7774609" y="2368721"/>
          <a:ext cx="1350973" cy="5282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parto</a:t>
          </a:r>
        </a:p>
      </dsp:txBody>
      <dsp:txXfrm>
        <a:off x="7790082" y="2384194"/>
        <a:ext cx="1320027" cy="497338"/>
      </dsp:txXfrm>
    </dsp:sp>
    <dsp:sp modelId="{0945F7C0-3CE7-41F5-A915-031F3AADC61E}">
      <dsp:nvSpPr>
        <dsp:cNvPr id="0" name=""/>
        <dsp:cNvSpPr/>
      </dsp:nvSpPr>
      <dsp:spPr>
        <a:xfrm rot="5083638">
          <a:off x="2407996" y="3198808"/>
          <a:ext cx="1179968" cy="5559"/>
        </a:xfrm>
        <a:custGeom>
          <a:avLst/>
          <a:gdLst/>
          <a:ahLst/>
          <a:cxnLst/>
          <a:rect l="0" t="0" r="0" b="0"/>
          <a:pathLst>
            <a:path>
              <a:moveTo>
                <a:pt x="0" y="2779"/>
              </a:moveTo>
              <a:lnTo>
                <a:pt x="1179968" y="2779"/>
              </a:lnTo>
            </a:path>
          </a:pathLst>
        </a:custGeom>
        <a:noFill/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>
            <a:latin typeface="Arial" pitchFamily="34" charset="0"/>
            <a:cs typeface="Arial" pitchFamily="34" charset="0"/>
          </a:endParaRPr>
        </a:p>
      </dsp:txBody>
      <dsp:txXfrm>
        <a:off x="2968481" y="3172089"/>
        <a:ext cx="58998" cy="58998"/>
      </dsp:txXfrm>
    </dsp:sp>
    <dsp:sp modelId="{06291F70-CDE8-4A1C-9898-8F9DE772C09F}">
      <dsp:nvSpPr>
        <dsp:cNvPr id="0" name=""/>
        <dsp:cNvSpPr/>
      </dsp:nvSpPr>
      <dsp:spPr>
        <a:xfrm>
          <a:off x="3052198" y="3515928"/>
          <a:ext cx="1215828" cy="5462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muscular</a:t>
          </a:r>
        </a:p>
      </dsp:txBody>
      <dsp:txXfrm>
        <a:off x="3068198" y="3531928"/>
        <a:ext cx="1183828" cy="514295"/>
      </dsp:txXfrm>
    </dsp:sp>
    <dsp:sp modelId="{A8E9F3D4-17A1-475C-88B3-9ECF986C68AB}">
      <dsp:nvSpPr>
        <dsp:cNvPr id="0" name=""/>
        <dsp:cNvSpPr/>
      </dsp:nvSpPr>
      <dsp:spPr>
        <a:xfrm rot="1221629">
          <a:off x="4262696" y="3815977"/>
          <a:ext cx="170616" cy="5559"/>
        </a:xfrm>
        <a:custGeom>
          <a:avLst/>
          <a:gdLst/>
          <a:ahLst/>
          <a:cxnLst/>
          <a:rect l="0" t="0" r="0" b="0"/>
          <a:pathLst>
            <a:path>
              <a:moveTo>
                <a:pt x="0" y="2779"/>
              </a:moveTo>
              <a:lnTo>
                <a:pt x="170616" y="2779"/>
              </a:lnTo>
            </a:path>
          </a:pathLst>
        </a:custGeom>
        <a:noFill/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>
            <a:latin typeface="Arial" pitchFamily="34" charset="0"/>
            <a:cs typeface="Arial" pitchFamily="34" charset="0"/>
          </a:endParaRPr>
        </a:p>
      </dsp:txBody>
      <dsp:txXfrm>
        <a:off x="4343739" y="3814491"/>
        <a:ext cx="8530" cy="8530"/>
      </dsp:txXfrm>
    </dsp:sp>
    <dsp:sp modelId="{7E6CE3DB-FF27-4870-97FE-013FE02D850B}">
      <dsp:nvSpPr>
        <dsp:cNvPr id="0" name=""/>
        <dsp:cNvSpPr/>
      </dsp:nvSpPr>
      <dsp:spPr>
        <a:xfrm>
          <a:off x="4427983" y="3384376"/>
          <a:ext cx="1572512" cy="928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ginástica,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esforço económico</a:t>
          </a:r>
        </a:p>
      </dsp:txBody>
      <dsp:txXfrm>
        <a:off x="4455167" y="3411560"/>
        <a:ext cx="1518144" cy="873754"/>
      </dsp:txXfrm>
    </dsp:sp>
    <dsp:sp modelId="{57979FF5-A913-4929-9498-1D052065BE5A}">
      <dsp:nvSpPr>
        <dsp:cNvPr id="0" name=""/>
        <dsp:cNvSpPr/>
      </dsp:nvSpPr>
      <dsp:spPr>
        <a:xfrm rot="19607111">
          <a:off x="5990437" y="3811933"/>
          <a:ext cx="123133" cy="5559"/>
        </a:xfrm>
        <a:custGeom>
          <a:avLst/>
          <a:gdLst/>
          <a:ahLst/>
          <a:cxnLst/>
          <a:rect l="0" t="0" r="0" b="0"/>
          <a:pathLst>
            <a:path>
              <a:moveTo>
                <a:pt x="0" y="2779"/>
              </a:moveTo>
              <a:lnTo>
                <a:pt x="123133" y="2779"/>
              </a:lnTo>
            </a:path>
          </a:pathLst>
        </a:custGeom>
        <a:noFill/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100" kern="1200">
            <a:latin typeface="Arial" pitchFamily="34" charset="0"/>
            <a:cs typeface="Arial" pitchFamily="34" charset="0"/>
          </a:endParaRPr>
        </a:p>
      </dsp:txBody>
      <dsp:txXfrm>
        <a:off x="6048925" y="3811634"/>
        <a:ext cx="6156" cy="6156"/>
      </dsp:txXfrm>
    </dsp:sp>
    <dsp:sp modelId="{B3AB6FF4-979D-49B4-A02F-B9F898ED70D0}">
      <dsp:nvSpPr>
        <dsp:cNvPr id="0" name=""/>
        <dsp:cNvSpPr/>
      </dsp:nvSpPr>
      <dsp:spPr>
        <a:xfrm>
          <a:off x="6103512" y="3403930"/>
          <a:ext cx="1452285" cy="75411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poupança de energia </a:t>
          </a:r>
        </a:p>
      </dsp:txBody>
      <dsp:txXfrm>
        <a:off x="6125599" y="3426017"/>
        <a:ext cx="1408111" cy="709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DFCA7-A34E-4B80-AED1-8EE8609BDBEF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0F358-15A0-4265-AF2D-8FFE8D6BF19F}" type="slidenum">
              <a:rPr lang="pt-PT" smtClean="0"/>
              <a:pPr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86271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9F60F98-9640-4A6C-ACBD-A91FD9E01644}" type="datetimeFigureOut">
              <a:rPr lang="pt-PT" smtClean="0"/>
              <a:pPr/>
              <a:t>15-04-2011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3AE1BF95-65B8-40CC-A206-05913A7071AF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karin\My%20Documents\Mp3\w\algumlugar.mid" TargetMode="Externa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anafrias@uevora.p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0" y="0"/>
            <a:ext cx="9120130" cy="4961088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dirty="0"/>
              <a:t/>
            </a:r>
            <a:br>
              <a:rPr lang="pt-PT" dirty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 </a:t>
            </a:r>
            <a:br>
              <a:rPr lang="pt-PT" dirty="0" smtClean="0"/>
            </a:b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4428" y="692696"/>
            <a:ext cx="8064896" cy="136815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000" i="1" dirty="0"/>
              <a:t>Preparação </a:t>
            </a:r>
            <a:r>
              <a:rPr lang="pt-PT" sz="2000" i="1" dirty="0" err="1"/>
              <a:t>Psicoprofiláctica</a:t>
            </a:r>
            <a:r>
              <a:rPr lang="pt-PT" sz="2000" i="1" dirty="0"/>
              <a:t> </a:t>
            </a:r>
            <a:r>
              <a:rPr lang="pt-PT" sz="2000" i="1" dirty="0">
                <a:solidFill>
                  <a:schemeClr val="tx1"/>
                </a:solidFill>
              </a:rPr>
              <a:t>e a Percepção </a:t>
            </a:r>
            <a:r>
              <a:rPr lang="pt-PT" sz="2000" i="1" dirty="0" smtClean="0">
                <a:solidFill>
                  <a:schemeClr val="tx1"/>
                </a:solidFill>
              </a:rPr>
              <a:t>da</a:t>
            </a:r>
          </a:p>
          <a:p>
            <a:endParaRPr lang="pt-PT" sz="2000" i="1" dirty="0">
              <a:solidFill>
                <a:schemeClr val="tx1"/>
              </a:solidFill>
            </a:endParaRPr>
          </a:p>
          <a:p>
            <a:r>
              <a:rPr lang="pt-PT" sz="2000" i="1" dirty="0" smtClean="0">
                <a:solidFill>
                  <a:schemeClr val="tx1"/>
                </a:solidFill>
              </a:rPr>
              <a:t> </a:t>
            </a:r>
            <a:r>
              <a:rPr lang="pt-PT" sz="2000" i="1" dirty="0">
                <a:solidFill>
                  <a:schemeClr val="tx1"/>
                </a:solidFill>
              </a:rPr>
              <a:t>Experiência do Nascimento.</a:t>
            </a:r>
            <a:endParaRPr lang="pt-PT" sz="2000" dirty="0">
              <a:solidFill>
                <a:schemeClr val="tx1"/>
              </a:solidFill>
            </a:endParaRPr>
          </a:p>
          <a:p>
            <a:r>
              <a:rPr lang="pt-PT" sz="2000" i="1" dirty="0"/>
              <a:t> </a:t>
            </a:r>
            <a:endParaRPr lang="pt-PT" sz="2000" dirty="0"/>
          </a:p>
          <a:p>
            <a:r>
              <a:rPr lang="pt-PT" sz="2000" dirty="0" smtClean="0"/>
              <a:t/>
            </a:r>
            <a:br>
              <a:rPr lang="pt-PT" sz="2000" dirty="0" smtClean="0"/>
            </a:br>
            <a:endParaRPr lang="pt-PT" sz="2000" dirty="0"/>
          </a:p>
        </p:txBody>
      </p:sp>
      <p:sp>
        <p:nvSpPr>
          <p:cNvPr id="8" name="Subtitle 6"/>
          <p:cNvSpPr txBox="1">
            <a:spLocks noGrp="1"/>
          </p:cNvSpPr>
          <p:nvPr>
            <p:ph idx="1"/>
          </p:nvPr>
        </p:nvSpPr>
        <p:spPr>
          <a:xfrm rot="20327083">
            <a:off x="1062659" y="2968321"/>
            <a:ext cx="7620000" cy="1532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dirty="0" smtClean="0"/>
              <a:t>DESAFIOS Y PERSPECTIVAS ACTUALES EN PSICOLOGIA</a:t>
            </a:r>
            <a:endParaRPr lang="pt-PT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339" y="5779515"/>
            <a:ext cx="9036496" cy="104403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dirty="0" smtClean="0"/>
              <a:t>XVIII </a:t>
            </a:r>
            <a:r>
              <a:rPr lang="pt-PT" dirty="0" err="1" smtClean="0"/>
              <a:t>cONGRESO</a:t>
            </a:r>
            <a:r>
              <a:rPr lang="pt-PT" dirty="0" smtClean="0"/>
              <a:t> INTERNACIONAIS INFAD – ROMA 2011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3670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 smtClean="0"/>
              <a:t>Resultados</a:t>
            </a:r>
            <a:br>
              <a:rPr lang="pt-PT" sz="3200" b="1" dirty="0" smtClean="0"/>
            </a:b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496944" cy="5112568"/>
          </a:xfrm>
        </p:spPr>
        <p:txBody>
          <a:bodyPr>
            <a:noAutofit/>
          </a:bodyPr>
          <a:lstStyle/>
          <a:p>
            <a:pPr algn="just"/>
            <a:r>
              <a:rPr lang="pt-PT" b="0" dirty="0" smtClean="0"/>
              <a:t>Para analisarmos se percepção da experiência de parto, medida através da escala PPQ, é diferente entre as primíparas dos grupos CPPN e SPPN levantamos a seguinte hipótese:</a:t>
            </a:r>
          </a:p>
          <a:p>
            <a:pPr algn="just"/>
            <a:r>
              <a:rPr lang="pt-PT" dirty="0" smtClean="0"/>
              <a:t> </a:t>
            </a:r>
            <a:r>
              <a:rPr lang="pt-PT" i="1" dirty="0"/>
              <a:t>As respostas ao PPQ são diferentes, consoante as primíparas tenham realizado ou </a:t>
            </a:r>
            <a:r>
              <a:rPr lang="pt-PT" i="1" dirty="0" smtClean="0"/>
              <a:t>não, aulas de Preparação para o Nascimento.</a:t>
            </a:r>
          </a:p>
          <a:p>
            <a:r>
              <a:rPr lang="pt-PT" dirty="0" smtClean="0"/>
              <a:t> </a:t>
            </a:r>
          </a:p>
          <a:p>
            <a:r>
              <a:rPr lang="pt-PT" b="0" dirty="0" smtClean="0">
                <a:solidFill>
                  <a:srgbClr val="FF0000"/>
                </a:solidFill>
              </a:rPr>
              <a:t>Grau de significância </a:t>
            </a:r>
          </a:p>
          <a:p>
            <a:r>
              <a:rPr lang="pt-PT" b="0" dirty="0" smtClean="0"/>
              <a:t>P </a:t>
            </a:r>
            <a:r>
              <a:rPr lang="pt-PT" b="0" dirty="0" smtClean="0">
                <a:sym typeface="Symbol"/>
              </a:rPr>
              <a:t></a:t>
            </a:r>
            <a:r>
              <a:rPr lang="pt-PT" b="0" dirty="0" smtClean="0"/>
              <a:t> 0.01 - Diferenças muito significativas</a:t>
            </a:r>
          </a:p>
          <a:p>
            <a:r>
              <a:rPr lang="pt-PT" b="0" dirty="0" smtClean="0"/>
              <a:t>P </a:t>
            </a:r>
            <a:r>
              <a:rPr lang="pt-PT" b="0" dirty="0" smtClean="0">
                <a:sym typeface="Symbol"/>
              </a:rPr>
              <a:t></a:t>
            </a:r>
            <a:r>
              <a:rPr lang="pt-PT" b="0" dirty="0" smtClean="0"/>
              <a:t> 0.05 - Diferenças significativas</a:t>
            </a:r>
          </a:p>
          <a:p>
            <a:r>
              <a:rPr lang="pt-PT" dirty="0" smtClean="0"/>
              <a:t> </a:t>
            </a:r>
          </a:p>
          <a:p>
            <a:endParaRPr lang="pt-PT" dirty="0" smtClean="0"/>
          </a:p>
          <a:p>
            <a:pPr lvl="0"/>
            <a:endParaRPr lang="pt-PT" dirty="0" smtClean="0"/>
          </a:p>
          <a:p>
            <a:r>
              <a:rPr lang="pt-PT" dirty="0" smtClean="0"/>
              <a:t> 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9163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3548"/>
            <a:ext cx="5791200" cy="1371600"/>
          </a:xfrm>
        </p:spPr>
        <p:txBody>
          <a:bodyPr>
            <a:normAutofit/>
          </a:bodyPr>
          <a:lstStyle/>
          <a:p>
            <a:r>
              <a:rPr lang="pt-PT" sz="3200" b="1" dirty="0" smtClean="0"/>
              <a:t>Resultados</a:t>
            </a:r>
            <a:br>
              <a:rPr lang="pt-PT" sz="3200" b="1" dirty="0" smtClean="0"/>
            </a:br>
            <a:endParaRPr lang="pt-PT" sz="3200" dirty="0"/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486068"/>
              </p:ext>
            </p:extLst>
          </p:nvPr>
        </p:nvGraphicFramePr>
        <p:xfrm>
          <a:off x="881260" y="1556792"/>
          <a:ext cx="6859093" cy="22322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24714"/>
                <a:gridCol w="1469882"/>
                <a:gridCol w="1728193"/>
                <a:gridCol w="1042981"/>
                <a:gridCol w="679236"/>
                <a:gridCol w="1014087"/>
              </a:tblGrid>
              <a:tr h="753314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  <a:tabLst>
                          <a:tab pos="2289175" algn="l"/>
                        </a:tabLst>
                      </a:pPr>
                      <a:r>
                        <a:rPr lang="pt-PT" sz="1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effectLst/>
                        </a:rPr>
                        <a:t>Média</a:t>
                      </a:r>
                      <a:endParaRPr lang="pt-PT" sz="14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sz="1400" dirty="0">
                          <a:ln>
                            <a:solidFill>
                              <a:schemeClr val="tx2"/>
                            </a:solidFill>
                          </a:ln>
                          <a:effectLst/>
                        </a:rPr>
                        <a:t>Teste t</a:t>
                      </a:r>
                      <a:endParaRPr lang="pt-PT" sz="1400" dirty="0">
                        <a:ln>
                          <a:solidFill>
                            <a:schemeClr val="tx2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8308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pt-PT" sz="14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sz="1400" dirty="0">
                          <a:ln>
                            <a:solidFill>
                              <a:sysClr val="windowText" lastClr="000000"/>
                            </a:solidFill>
                          </a:ln>
                          <a:effectLst/>
                        </a:rPr>
                        <a:t>CPPN</a:t>
                      </a:r>
                      <a:endParaRPr lang="pt-PT" sz="14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sz="1400" dirty="0">
                          <a:ln>
                            <a:solidFill>
                              <a:sysClr val="windowText" lastClr="000000"/>
                            </a:solidFill>
                          </a:ln>
                          <a:effectLst/>
                        </a:rPr>
                        <a:t>SPPN</a:t>
                      </a:r>
                      <a:endParaRPr lang="pt-PT" sz="14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ln>
                            <a:solidFill>
                              <a:sysClr val="windowText" lastClr="000000"/>
                            </a:solidFill>
                          </a:ln>
                          <a:effectLst/>
                        </a:rPr>
                        <a:t>t</a:t>
                      </a:r>
                      <a:endParaRPr lang="pt-PT" sz="140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fr-FR" sz="1400">
                          <a:ln>
                            <a:solidFill>
                              <a:sysClr val="windowText" lastClr="000000"/>
                            </a:solidFill>
                          </a:ln>
                          <a:effectLst/>
                        </a:rPr>
                        <a:t>Df</a:t>
                      </a:r>
                      <a:endParaRPr lang="pt-PT" sz="140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sz="1400">
                          <a:ln>
                            <a:solidFill>
                              <a:sysClr val="windowText" lastClr="000000"/>
                            </a:solidFill>
                          </a:ln>
                          <a:effectLst/>
                        </a:rPr>
                        <a:t>p-value</a:t>
                      </a:r>
                      <a:endParaRPr lang="pt-PT" sz="140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ln>
                            <a:solidFill>
                              <a:sysClr val="windowText" lastClr="000000"/>
                            </a:solidFill>
                          </a:ln>
                          <a:effectLst/>
                        </a:rPr>
                        <a:t>30,43</a:t>
                      </a:r>
                      <a:endParaRPr lang="pt-PT" sz="14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sz="1400" dirty="0">
                          <a:ln>
                            <a:solidFill>
                              <a:schemeClr val="tx2"/>
                            </a:solidFill>
                          </a:ln>
                          <a:solidFill>
                            <a:schemeClr val="tx2"/>
                          </a:solidFill>
                          <a:effectLst/>
                        </a:rPr>
                        <a:t>32,42</a:t>
                      </a:r>
                      <a:endParaRPr lang="pt-PT" sz="1400" dirty="0">
                        <a:ln>
                          <a:solidFill>
                            <a:schemeClr val="tx2"/>
                          </a:solidFill>
                        </a:ln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sz="1400" dirty="0">
                          <a:ln>
                            <a:solidFill>
                              <a:sysClr val="windowText" lastClr="000000"/>
                            </a:solidFill>
                          </a:ln>
                          <a:effectLst/>
                        </a:rPr>
                        <a:t>28,71</a:t>
                      </a:r>
                      <a:endParaRPr lang="pt-PT" sz="14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sz="1400" dirty="0">
                          <a:ln>
                            <a:solidFill>
                              <a:schemeClr val="tx2"/>
                            </a:solidFill>
                          </a:ln>
                          <a:effectLst/>
                        </a:rPr>
                        <a:t>6,604</a:t>
                      </a:r>
                      <a:endParaRPr lang="pt-PT" sz="1400" dirty="0">
                        <a:ln>
                          <a:solidFill>
                            <a:schemeClr val="tx2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sz="1400">
                          <a:ln>
                            <a:solidFill>
                              <a:sysClr val="windowText" lastClr="000000"/>
                            </a:solidFill>
                          </a:ln>
                          <a:effectLst/>
                        </a:rPr>
                        <a:t>383</a:t>
                      </a:r>
                      <a:endParaRPr lang="pt-PT" sz="140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sz="1400" dirty="0">
                          <a:ln>
                            <a:solidFill>
                              <a:schemeClr val="tx2"/>
                            </a:solidFill>
                          </a:ln>
                          <a:effectLst/>
                        </a:rPr>
                        <a:t>0,000</a:t>
                      </a:r>
                      <a:endParaRPr lang="pt-PT" sz="1400" dirty="0">
                        <a:ln>
                          <a:solidFill>
                            <a:schemeClr val="tx2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8918960"/>
              </p:ext>
            </p:extLst>
          </p:nvPr>
        </p:nvGraphicFramePr>
        <p:xfrm>
          <a:off x="3491880" y="2564904"/>
          <a:ext cx="356830" cy="301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34" name="Equação" r:id="rId3" imgW="177480" imgH="203040" progId="Equation.3">
                  <p:embed/>
                </p:oleObj>
              </mc:Choice>
              <mc:Fallback>
                <p:oleObj name="Equação" r:id="rId3" imgW="17748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564904"/>
                        <a:ext cx="356830" cy="3012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ângulo 9"/>
          <p:cNvSpPr/>
          <p:nvPr/>
        </p:nvSpPr>
        <p:spPr>
          <a:xfrm>
            <a:off x="1010782" y="908720"/>
            <a:ext cx="4711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 Tabela 1. </a:t>
            </a:r>
            <a:r>
              <a:rPr lang="pt-PT" i="1" dirty="0"/>
              <a:t>Teste t </a:t>
            </a:r>
            <a:r>
              <a:rPr lang="pt-PT" i="1" dirty="0" smtClean="0"/>
              <a:t>de </a:t>
            </a:r>
            <a:r>
              <a:rPr lang="pt-PT" i="1" dirty="0" err="1" smtClean="0"/>
              <a:t>Student</a:t>
            </a:r>
            <a:r>
              <a:rPr lang="pt-PT" i="1" dirty="0" smtClean="0"/>
              <a:t> d</a:t>
            </a:r>
            <a:r>
              <a:rPr lang="pt-PT" dirty="0" smtClean="0"/>
              <a:t>a </a:t>
            </a:r>
            <a:r>
              <a:rPr lang="pt-PT" i="1" dirty="0" err="1" smtClean="0"/>
              <a:t>PPQScore</a:t>
            </a:r>
            <a:endParaRPr lang="pt-PT" dirty="0"/>
          </a:p>
        </p:txBody>
      </p:sp>
      <p:sp>
        <p:nvSpPr>
          <p:cNvPr id="11" name="Rectângulo 10"/>
          <p:cNvSpPr/>
          <p:nvPr/>
        </p:nvSpPr>
        <p:spPr>
          <a:xfrm>
            <a:off x="805505" y="4365104"/>
            <a:ext cx="7500990" cy="1928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Não rejeitamos a hipótese que existem diferenças significativas na média da PPQ (t= 6,604;df=383; p=0,000)  nos Grupo CPPN e SPPN</a:t>
            </a:r>
          </a:p>
          <a:p>
            <a:pPr algn="ctr"/>
            <a:r>
              <a:rPr lang="pt-PT" dirty="0" smtClean="0"/>
              <a:t>As mulheres que apresentam em média uma percepção mais positiva são as do grupo CPPN (       =32,42)</a:t>
            </a:r>
            <a:endParaRPr lang="pt-PT" dirty="0"/>
          </a:p>
        </p:txBody>
      </p:sp>
      <p:graphicFrame>
        <p:nvGraphicFramePr>
          <p:cNvPr id="12" name="Objec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115149"/>
              </p:ext>
            </p:extLst>
          </p:nvPr>
        </p:nvGraphicFramePr>
        <p:xfrm>
          <a:off x="5220072" y="5589240"/>
          <a:ext cx="4413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35" name="Equação" r:id="rId5" imgW="177480" imgH="203040" progId="Equation.3">
                  <p:embed/>
                </p:oleObj>
              </mc:Choice>
              <mc:Fallback>
                <p:oleObj name="Equação" r:id="rId5" imgW="177480" imgH="203040" progId="Equation.3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5589240"/>
                        <a:ext cx="441325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387725"/>
              </p:ext>
            </p:extLst>
          </p:nvPr>
        </p:nvGraphicFramePr>
        <p:xfrm>
          <a:off x="1907704" y="2564904"/>
          <a:ext cx="3571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36" name="Equação" r:id="rId7" imgW="177480" imgH="203040" progId="Equation.3">
                  <p:embed/>
                </p:oleObj>
              </mc:Choice>
              <mc:Fallback>
                <p:oleObj name="Equação" r:id="rId7" imgW="177480" imgH="203040" progId="Equation.3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564904"/>
                        <a:ext cx="357188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565601"/>
              </p:ext>
            </p:extLst>
          </p:nvPr>
        </p:nvGraphicFramePr>
        <p:xfrm>
          <a:off x="2843808" y="1916832"/>
          <a:ext cx="3571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37" name="Equação" r:id="rId9" imgW="177480" imgH="203040" progId="Equation.3">
                  <p:embed/>
                </p:oleObj>
              </mc:Choice>
              <mc:Fallback>
                <p:oleObj name="Equação" r:id="rId9" imgW="177480" imgH="203040" progId="Equation.3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1916832"/>
                        <a:ext cx="357188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65839"/>
              </p:ext>
            </p:extLst>
          </p:nvPr>
        </p:nvGraphicFramePr>
        <p:xfrm>
          <a:off x="1042259" y="2564904"/>
          <a:ext cx="3571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38" name="Equação" r:id="rId10" imgW="177480" imgH="203040" progId="Equation.3">
                  <p:embed/>
                </p:oleObj>
              </mc:Choice>
              <mc:Fallback>
                <p:oleObj name="Equação" r:id="rId10" imgW="177480" imgH="203040" progId="Equation.3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259" y="2564904"/>
                        <a:ext cx="357188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866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472899"/>
              </p:ext>
            </p:extLst>
          </p:nvPr>
        </p:nvGraphicFramePr>
        <p:xfrm>
          <a:off x="714740" y="1412776"/>
          <a:ext cx="8102570" cy="4652791"/>
        </p:xfrm>
        <a:graphic>
          <a:graphicData uri="http://schemas.openxmlformats.org/drawingml/2006/table">
            <a:tbl>
              <a:tblPr/>
              <a:tblGrid>
                <a:gridCol w="2570038"/>
                <a:gridCol w="872262"/>
                <a:gridCol w="1003902"/>
                <a:gridCol w="970684"/>
                <a:gridCol w="1093713"/>
                <a:gridCol w="701255"/>
                <a:gridCol w="890716"/>
              </a:tblGrid>
              <a:tr h="272780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PT" sz="1400" b="1" dirty="0">
                          <a:latin typeface="+mn-lt"/>
                          <a:ea typeface="Times New Roman"/>
                          <a:cs typeface="Times New Roman"/>
                        </a:rPr>
                        <a:t>                                                    Média </a:t>
                      </a:r>
                      <a:r>
                        <a:rPr lang="pt-PT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(    )  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PT" sz="1400" b="1" i="1" dirty="0">
                          <a:latin typeface="+mn-lt"/>
                          <a:ea typeface="Times New Roman"/>
                          <a:cs typeface="Times New Roman"/>
                        </a:rPr>
                        <a:t>Teste t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872349">
                <a:tc>
                  <a:txBody>
                    <a:bodyPr/>
                    <a:lstStyle/>
                    <a:p>
                      <a:pPr marL="119380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PT" sz="1400" b="1" dirty="0">
                          <a:latin typeface="+mn-lt"/>
                          <a:ea typeface="Times New Roman"/>
                          <a:cs typeface="Times New Roman"/>
                        </a:rPr>
                        <a:t>Itens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PT" sz="1400" b="1" i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CPPN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68910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indent="168910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PT" sz="1400" b="1" i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SPPN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b="1" dirty="0">
                          <a:latin typeface="+mn-lt"/>
                          <a:ea typeface="Times New Roman"/>
                          <a:cs typeface="Times New Roman"/>
                        </a:rPr>
                        <a:t>T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b="1" dirty="0">
                          <a:latin typeface="+mn-lt"/>
                          <a:ea typeface="Times New Roman"/>
                          <a:cs typeface="Times New Roman"/>
                        </a:rPr>
                        <a:t>Df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PT" sz="1400" b="1" i="1" dirty="0">
                          <a:latin typeface="+mn-lt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pt-PT" sz="1400" b="1" dirty="0">
                          <a:latin typeface="+mn-lt"/>
                          <a:ea typeface="Times New Roman"/>
                          <a:cs typeface="Times New Roman"/>
                        </a:rPr>
                        <a:t>-value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Experiência vivida no trabalho de parto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5,41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88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accent5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5,80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5,06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752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accent5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5,169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383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accent5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0,000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27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Como reagiu </a:t>
                      </a:r>
                      <a:r>
                        <a:rPr lang="pt-PT" sz="1400" b="1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pt-PT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Dor </a:t>
                      </a: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do </a:t>
                      </a:r>
                      <a:endParaRPr lang="pt-PT" sz="14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trabalho </a:t>
                      </a: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de parto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4,52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accent5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5,16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3,97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accent5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7,799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383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accent5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0,000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9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Controlo durante o trabalho de </a:t>
                      </a:r>
                      <a:r>
                        <a:rPr lang="pt-PT" sz="14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parto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4,77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solidFill>
                            <a:schemeClr val="accent5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5,41</a:t>
                      </a:r>
                      <a:endParaRPr lang="pt-PT" sz="1400" dirty="0">
                        <a:solidFill>
                          <a:schemeClr val="accent5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4,23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accent5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7,855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383</a:t>
                      </a:r>
                      <a:endParaRPr lang="pt-PT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0,000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9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Ajuda obtida do seu companheiro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5,41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5,87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5,02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4,316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383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0,000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Intervenção técnica</a:t>
                      </a:r>
                      <a:endParaRPr lang="pt-PT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pt-PT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4,28</a:t>
                      </a:r>
                      <a:endParaRPr lang="pt-PT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4,22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4,32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-0,549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383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0,584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Apoio </a:t>
                      </a:r>
                      <a:r>
                        <a:rPr lang="pt-PT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do</a:t>
                      </a:r>
                      <a:r>
                        <a:rPr lang="pt-PT" sz="14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profissional de saúde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6,04</a:t>
                      </a:r>
                      <a:endParaRPr lang="pt-PT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5,96</a:t>
                      </a:r>
                      <a:endParaRPr lang="pt-PT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6,11</a:t>
                      </a:r>
                      <a:endParaRPr lang="pt-PT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-1,111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383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0,267</a:t>
                      </a:r>
                      <a:endParaRPr lang="pt-PT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190382"/>
              </p:ext>
            </p:extLst>
          </p:nvPr>
        </p:nvGraphicFramePr>
        <p:xfrm>
          <a:off x="4510682" y="1844824"/>
          <a:ext cx="152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4" name="Equação" r:id="rId3" imgW="152202" imgH="177569" progId="Equation.3">
                  <p:embed/>
                </p:oleObj>
              </mc:Choice>
              <mc:Fallback>
                <p:oleObj name="Equação" r:id="rId3" imgW="152202" imgH="177569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682" y="1844824"/>
                        <a:ext cx="152400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380161"/>
              </p:ext>
            </p:extLst>
          </p:nvPr>
        </p:nvGraphicFramePr>
        <p:xfrm>
          <a:off x="5580112" y="1916832"/>
          <a:ext cx="152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5" name="Equação" r:id="rId5" imgW="152202" imgH="177569" progId="Equation.3">
                  <p:embed/>
                </p:oleObj>
              </mc:Choice>
              <mc:Fallback>
                <p:oleObj name="Equação" r:id="rId5" imgW="152202" imgH="17756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1916832"/>
                        <a:ext cx="152400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170795"/>
              </p:ext>
            </p:extLst>
          </p:nvPr>
        </p:nvGraphicFramePr>
        <p:xfrm>
          <a:off x="3995936" y="1484784"/>
          <a:ext cx="152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6" name="Equação" r:id="rId6" imgW="152202" imgH="177569" progId="Equation.3">
                  <p:embed/>
                </p:oleObj>
              </mc:Choice>
              <mc:Fallback>
                <p:oleObj name="Equação" r:id="rId6" imgW="152202" imgH="17756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1484784"/>
                        <a:ext cx="152400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703765"/>
              </p:ext>
            </p:extLst>
          </p:nvPr>
        </p:nvGraphicFramePr>
        <p:xfrm>
          <a:off x="3563888" y="1916832"/>
          <a:ext cx="177800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7" name="Equação" r:id="rId7" imgW="177480" imgH="203040" progId="Equation.3">
                  <p:embed/>
                </p:oleObj>
              </mc:Choice>
              <mc:Fallback>
                <p:oleObj name="Equação" r:id="rId7" imgW="177480" imgH="2030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916832"/>
                        <a:ext cx="177800" cy="206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300603" y="1010001"/>
            <a:ext cx="44791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Tabela </a:t>
            </a:r>
            <a:r>
              <a:rPr kumimoji="0" lang="pt-PT" sz="16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2</a:t>
            </a:r>
            <a:r>
              <a:rPr kumimoji="0" lang="pt-PT" sz="16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pt-PT" sz="16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Teste t  de </a:t>
            </a:r>
            <a:r>
              <a:rPr kumimoji="0" lang="pt-PT" sz="16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cada item da Escala PPQ</a:t>
            </a:r>
            <a:endParaRPr kumimoji="0" lang="pt-PT" sz="16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300603" y="28557"/>
            <a:ext cx="85725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Realizámos o </a:t>
            </a:r>
            <a:r>
              <a:rPr lang="pt-PT" dirty="0" err="1" smtClean="0"/>
              <a:t>test</a:t>
            </a:r>
            <a:r>
              <a:rPr lang="pt-PT" dirty="0" smtClean="0"/>
              <a:t> t para verificar a existência de diferenças em cada item da PPQ</a:t>
            </a:r>
            <a:endParaRPr lang="pt-PT" dirty="0"/>
          </a:p>
        </p:txBody>
      </p:sp>
      <p:sp>
        <p:nvSpPr>
          <p:cNvPr id="11" name="Rectângulo 10"/>
          <p:cNvSpPr/>
          <p:nvPr/>
        </p:nvSpPr>
        <p:spPr>
          <a:xfrm>
            <a:off x="139990" y="6165304"/>
            <a:ext cx="8893785" cy="62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e não rejeitamos a hipótese de existir diferenças significativas entre os grupos  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600899608"/>
              </p:ext>
            </p:extLst>
          </p:nvPr>
        </p:nvGraphicFramePr>
        <p:xfrm>
          <a:off x="0" y="620688"/>
          <a:ext cx="9036496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0A0F5-6B9E-4037-A001-260E40218F09}" type="datetime1">
              <a:rPr lang="pt-PT" smtClean="0"/>
              <a:t>15-04-2011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-1404664" y="6583680"/>
            <a:ext cx="4724400" cy="274320"/>
          </a:xfrm>
        </p:spPr>
        <p:txBody>
          <a:bodyPr/>
          <a:lstStyle/>
          <a:p>
            <a:r>
              <a:rPr lang="pt-PT" smtClean="0"/>
              <a:t>Ana Frias</a:t>
            </a:r>
            <a:endParaRPr lang="pt-PT"/>
          </a:p>
        </p:txBody>
      </p:sp>
      <p:sp>
        <p:nvSpPr>
          <p:cNvPr id="7" name="Seta para baixo 6"/>
          <p:cNvSpPr/>
          <p:nvPr/>
        </p:nvSpPr>
        <p:spPr>
          <a:xfrm rot="16200000">
            <a:off x="1089985" y="2960949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Seta para a direita 7"/>
          <p:cNvSpPr/>
          <p:nvPr/>
        </p:nvSpPr>
        <p:spPr>
          <a:xfrm flipV="1">
            <a:off x="7524328" y="3212976"/>
            <a:ext cx="648071" cy="180022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Rectângulo 4"/>
          <p:cNvSpPr/>
          <p:nvPr/>
        </p:nvSpPr>
        <p:spPr>
          <a:xfrm>
            <a:off x="0" y="0"/>
            <a:ext cx="3203848" cy="7509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CONCLUSÕES</a:t>
            </a:r>
            <a:endParaRPr lang="pt-P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Seta para baixo 5"/>
          <p:cNvSpPr/>
          <p:nvPr/>
        </p:nvSpPr>
        <p:spPr>
          <a:xfrm>
            <a:off x="6444208" y="1916832"/>
            <a:ext cx="72008" cy="288032"/>
          </a:xfrm>
          <a:prstGeom prst="down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2"/>
              </a:solidFill>
            </a:endParaRPr>
          </a:p>
        </p:txBody>
      </p:sp>
      <p:sp>
        <p:nvSpPr>
          <p:cNvPr id="9" name="Seta para baixo 8"/>
          <p:cNvSpPr/>
          <p:nvPr/>
        </p:nvSpPr>
        <p:spPr>
          <a:xfrm>
            <a:off x="6480212" y="3302988"/>
            <a:ext cx="45719" cy="198020"/>
          </a:xfrm>
          <a:prstGeom prst="down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2"/>
              </a:solidFill>
            </a:endParaRPr>
          </a:p>
        </p:txBody>
      </p:sp>
      <p:sp>
        <p:nvSpPr>
          <p:cNvPr id="10" name="Seta para baixo 9"/>
          <p:cNvSpPr/>
          <p:nvPr/>
        </p:nvSpPr>
        <p:spPr>
          <a:xfrm>
            <a:off x="6426206" y="3645024"/>
            <a:ext cx="54006" cy="144016"/>
          </a:xfrm>
          <a:prstGeom prst="down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Seta para cima 10"/>
          <p:cNvSpPr/>
          <p:nvPr/>
        </p:nvSpPr>
        <p:spPr>
          <a:xfrm>
            <a:off x="7276496" y="3022326"/>
            <a:ext cx="72008" cy="180019"/>
          </a:xfrm>
          <a:prstGeom prst="up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920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5791200" cy="966936"/>
          </a:xfrm>
        </p:spPr>
        <p:txBody>
          <a:bodyPr>
            <a:normAutofit/>
          </a:bodyPr>
          <a:lstStyle/>
          <a:p>
            <a:r>
              <a:rPr lang="pt-PT" sz="3200" dirty="0" smtClean="0"/>
              <a:t>CONCLUSÕES</a:t>
            </a:r>
            <a:endParaRPr lang="pt-PT" sz="32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208912" cy="43735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/>
              <a:t>O nascimento de um filho, principalmente, o primeiro filho, é um acontecimento que exige </a:t>
            </a:r>
            <a:r>
              <a:rPr lang="pt-PT" dirty="0" smtClean="0">
                <a:solidFill>
                  <a:schemeClr val="tx2"/>
                </a:solidFill>
              </a:rPr>
              <a:t>recurso a uma ajuda exterior. </a:t>
            </a:r>
          </a:p>
          <a:p>
            <a:pPr algn="just">
              <a:lnSpc>
                <a:spcPct val="150000"/>
              </a:lnSpc>
            </a:pPr>
            <a:r>
              <a:rPr lang="pt-PT" dirty="0" smtClean="0"/>
              <a:t>A </a:t>
            </a:r>
            <a:r>
              <a:rPr lang="pt-PT" dirty="0" smtClean="0">
                <a:solidFill>
                  <a:schemeClr val="tx2"/>
                </a:solidFill>
              </a:rPr>
              <a:t>Preparação para o Nascimento </a:t>
            </a:r>
            <a:r>
              <a:rPr lang="pt-PT" dirty="0" smtClean="0"/>
              <a:t>pretende proporcionar à mulher </a:t>
            </a:r>
            <a:r>
              <a:rPr lang="pt-PT" dirty="0" smtClean="0">
                <a:solidFill>
                  <a:schemeClr val="tx2"/>
                </a:solidFill>
              </a:rPr>
              <a:t>conhecimentos</a:t>
            </a:r>
            <a:r>
              <a:rPr lang="pt-PT" dirty="0" smtClean="0"/>
              <a:t>  e </a:t>
            </a:r>
            <a:r>
              <a:rPr lang="pt-PT" dirty="0" smtClean="0">
                <a:solidFill>
                  <a:schemeClr val="tx2"/>
                </a:solidFill>
              </a:rPr>
              <a:t>desenvolver capacidades </a:t>
            </a:r>
            <a:r>
              <a:rPr lang="pt-PT" dirty="0" smtClean="0"/>
              <a:t>para fazer face ao acontecimento, resolver as dificuldades, visando torná-la competente e capaz de utilizar os recursos afectivos, físicos e sociais de que dispõe, permitindo que a mulher percepcione de modo </a:t>
            </a:r>
            <a:r>
              <a:rPr lang="pt-PT" dirty="0" smtClean="0">
                <a:solidFill>
                  <a:schemeClr val="tx2"/>
                </a:solidFill>
              </a:rPr>
              <a:t>mais satisfatório a experiência do parto</a:t>
            </a:r>
          </a:p>
          <a:p>
            <a:pPr algn="just"/>
            <a:endParaRPr lang="pt-PT" dirty="0" smtClean="0"/>
          </a:p>
          <a:p>
            <a:pPr algn="just"/>
            <a:endParaRPr lang="pt-PT" dirty="0"/>
          </a:p>
        </p:txBody>
      </p:sp>
      <p:pic>
        <p:nvPicPr>
          <p:cNvPr id="4" name="Picture 9" descr="g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0548" y="4765379"/>
            <a:ext cx="2191098" cy="20926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da6026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226163"/>
            <a:ext cx="5372100" cy="532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0" name="Text Box 2"/>
          <p:cNvSpPr txBox="1">
            <a:spLocks noChangeArrowheads="1"/>
          </p:cNvSpPr>
          <p:nvPr/>
        </p:nvSpPr>
        <p:spPr bwMode="auto">
          <a:xfrm rot="20266731">
            <a:off x="217905" y="4034051"/>
            <a:ext cx="2592288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PT" dirty="0">
                <a:latin typeface="Book Antiqua" pitchFamily="18" charset="0"/>
                <a:cs typeface="Times New Roman" charset="0"/>
              </a:rPr>
              <a:t>Vida </a:t>
            </a:r>
          </a:p>
          <a:p>
            <a:pPr>
              <a:spcBef>
                <a:spcPct val="50000"/>
              </a:spcBef>
            </a:pPr>
            <a:r>
              <a:rPr lang="pt-PT" dirty="0">
                <a:latin typeface="Book Antiqua" pitchFamily="18" charset="0"/>
                <a:cs typeface="Times New Roman" charset="0"/>
              </a:rPr>
              <a:t>É o Amor existencial. </a:t>
            </a:r>
          </a:p>
        </p:txBody>
      </p:sp>
      <p:pic>
        <p:nvPicPr>
          <p:cNvPr id="17415" name="algumlugar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1588" cy="1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895600" y="0"/>
            <a:ext cx="723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1800">
              <a:solidFill>
                <a:schemeClr val="bg1"/>
              </a:solidFill>
              <a:latin typeface="Verdana" pitchFamily="34" charset="0"/>
              <a:cs typeface="Times New Roman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7504" y="152718"/>
            <a:ext cx="9036496" cy="104403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dirty="0" smtClean="0"/>
              <a:t>INFAD - ROMA 2011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47917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audio>
              <p:cMediaNode vol="80000" numSld="3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1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6"/>
          <p:cNvSpPr txBox="1">
            <a:spLocks/>
          </p:cNvSpPr>
          <p:nvPr/>
        </p:nvSpPr>
        <p:spPr>
          <a:xfrm rot="18138646">
            <a:off x="3839448" y="2424362"/>
            <a:ext cx="5709825" cy="1070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400" i="1" dirty="0"/>
              <a:t>Preparação </a:t>
            </a:r>
            <a:r>
              <a:rPr lang="pt-PT" sz="2400" i="1" dirty="0" err="1"/>
              <a:t>Psicoprofiláctica</a:t>
            </a:r>
            <a:r>
              <a:rPr lang="pt-PT" sz="2400" i="1" dirty="0"/>
              <a:t> e a Percepção da Experiência do Nascimento</a:t>
            </a:r>
            <a:endParaRPr lang="pt-PT" sz="2400" dirty="0"/>
          </a:p>
        </p:txBody>
      </p:sp>
      <p:pic>
        <p:nvPicPr>
          <p:cNvPr id="6" name="Picture 2" descr="C:\Users\Prof Ana Frias.ESESJD\Desktop\PC antigo2010\Março2008\ppp\IFE\fotospparto\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4499992" cy="3323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Prof Ana Frias.ESESJD\Desktop\PC antigo2010\Março2008\ppp\IFE\fotospparto\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3861048"/>
            <a:ext cx="374441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44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84526" y="515719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spcAft>
                <a:spcPts val="0"/>
              </a:spcAft>
            </a:pPr>
            <a:r>
              <a:rPr lang="pt-PT" b="1" dirty="0">
                <a:solidFill>
                  <a:srgbClr val="000000"/>
                </a:solidFill>
                <a:latin typeface="Times New Roman"/>
                <a:ea typeface="Times New Roman"/>
              </a:rPr>
              <a:t>Ana Frias</a:t>
            </a:r>
            <a:r>
              <a:rPr lang="pt-PT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pt-PT" dirty="0" smtClean="0">
              <a:effectLst/>
              <a:latin typeface="Times New Roman"/>
              <a:ea typeface="Times New Roman"/>
            </a:endParaRPr>
          </a:p>
          <a:p>
            <a:pPr algn="r"/>
            <a:r>
              <a:rPr lang="pt-PT" dirty="0">
                <a:solidFill>
                  <a:srgbClr val="000000"/>
                </a:solidFill>
                <a:latin typeface="Times New Roman"/>
                <a:ea typeface="Times New Roman"/>
              </a:rPr>
              <a:t>Universidade de </a:t>
            </a:r>
            <a:r>
              <a:rPr lang="pt-PT" dirty="0" smtClean="0">
                <a:solidFill>
                  <a:srgbClr val="000000"/>
                </a:solidFill>
                <a:latin typeface="Times New Roman"/>
                <a:ea typeface="Times New Roman"/>
              </a:rPr>
              <a:t>Évora</a:t>
            </a:r>
            <a:endParaRPr lang="pt-PT" dirty="0"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</a:pPr>
            <a:r>
              <a:rPr lang="pt-PT" dirty="0" smtClean="0">
                <a:solidFill>
                  <a:srgbClr val="000000"/>
                </a:solidFill>
                <a:latin typeface="Times New Roman"/>
                <a:ea typeface="Times New Roman"/>
              </a:rPr>
              <a:t>Escola </a:t>
            </a:r>
            <a:r>
              <a:rPr lang="pt-PT" dirty="0">
                <a:solidFill>
                  <a:srgbClr val="000000"/>
                </a:solidFill>
                <a:latin typeface="Times New Roman"/>
                <a:ea typeface="Times New Roman"/>
              </a:rPr>
              <a:t>Superior de Enfermagem </a:t>
            </a:r>
            <a:r>
              <a:rPr lang="pt-PT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Portugal </a:t>
            </a:r>
            <a:r>
              <a:rPr lang="pt-PT" u="sng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/>
                <a:ea typeface="Times New Roman"/>
                <a:hlinkClick r:id="rId2"/>
              </a:rPr>
              <a:t>anafrias@uevora.pt</a:t>
            </a:r>
            <a:endParaRPr lang="pt-PT" dirty="0" smtClean="0">
              <a:solidFill>
                <a:schemeClr val="accent3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</a:pPr>
            <a:endParaRPr lang="pt-PT" dirty="0" smtClean="0">
              <a:effectLst/>
              <a:latin typeface="Times New Roman"/>
              <a:ea typeface="Times New Roman"/>
            </a:endParaRPr>
          </a:p>
        </p:txBody>
      </p:sp>
      <p:sp>
        <p:nvSpPr>
          <p:cNvPr id="6" name="Rectangle 1"/>
          <p:cNvSpPr>
            <a:spLocks noGrp="1"/>
          </p:cNvSpPr>
          <p:nvPr>
            <p:ph idx="1"/>
          </p:nvPr>
        </p:nvSpPr>
        <p:spPr>
          <a:xfrm>
            <a:off x="-1638" y="1052736"/>
            <a:ext cx="5770984" cy="31885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T</a:t>
            </a:r>
            <a:r>
              <a:rPr lang="pt-PT" dirty="0" smtClean="0"/>
              <a:t>écnicas </a:t>
            </a:r>
            <a:r>
              <a:rPr lang="pt-PT" dirty="0"/>
              <a:t>de </a:t>
            </a:r>
            <a:r>
              <a:rPr lang="pt-PT" dirty="0" err="1" smtClean="0"/>
              <a:t>distracção</a:t>
            </a:r>
            <a:r>
              <a:rPr lang="pt-PT" dirty="0" smtClean="0"/>
              <a:t> </a:t>
            </a:r>
            <a:r>
              <a:rPr lang="pt-PT" dirty="0" smtClean="0"/>
              <a:t>e </a:t>
            </a:r>
            <a:r>
              <a:rPr lang="pt-PT" dirty="0"/>
              <a:t>de </a:t>
            </a:r>
            <a:r>
              <a:rPr lang="pt-PT" dirty="0" smtClean="0"/>
              <a:t>ventilação</a:t>
            </a:r>
          </a:p>
          <a:p>
            <a:pPr algn="ctr"/>
            <a:r>
              <a:rPr lang="pt-PT" dirty="0" smtClean="0"/>
              <a:t>Relaxamento</a:t>
            </a:r>
          </a:p>
          <a:p>
            <a:pPr algn="ctr"/>
            <a:r>
              <a:rPr lang="pt-PT" dirty="0" smtClean="0"/>
              <a:t>Confiança </a:t>
            </a:r>
          </a:p>
          <a:p>
            <a:pPr algn="ctr"/>
            <a:r>
              <a:rPr lang="pt-PT" dirty="0" smtClean="0"/>
              <a:t>Informação correcta </a:t>
            </a:r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0"/>
            <a:ext cx="8075240" cy="611986"/>
          </a:xfrm>
        </p:spPr>
        <p:txBody>
          <a:bodyPr>
            <a:noAutofit/>
          </a:bodyPr>
          <a:lstStyle/>
          <a:p>
            <a:r>
              <a:rPr lang="pt-PT" sz="2400" i="1" dirty="0"/>
              <a:t>Preparação </a:t>
            </a:r>
            <a:r>
              <a:rPr lang="pt-PT" sz="2400" i="1" dirty="0" err="1" smtClean="0"/>
              <a:t>Psicoprofiláctica</a:t>
            </a:r>
            <a:endParaRPr lang="pt-PT" sz="2400" dirty="0"/>
          </a:p>
        </p:txBody>
      </p:sp>
      <p:pic>
        <p:nvPicPr>
          <p:cNvPr id="7" name="Picture 2" descr="C:\Users\Prof Ana Frias.ESESJD\Desktop\PC antigo2010\Março2008\ppp\IFE\fotospparto\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0" y="4005064"/>
            <a:ext cx="4103225" cy="2767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Prof Ana Frias.ESESJD\Desktop\PC antigo2010\Março2008\ppp\IFE\fotospparto\1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126" y="692696"/>
            <a:ext cx="3600400" cy="2233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110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46152" y="332656"/>
            <a:ext cx="5127914" cy="706288"/>
          </a:xfrm>
        </p:spPr>
        <p:txBody>
          <a:bodyPr>
            <a:normAutofit fontScale="90000"/>
          </a:bodyPr>
          <a:lstStyle/>
          <a:p>
            <a:pPr algn="r"/>
            <a:r>
              <a:rPr lang="pt-PT" sz="2400" dirty="0" smtClean="0">
                <a:solidFill>
                  <a:schemeClr val="tx1"/>
                </a:solidFill>
              </a:rPr>
              <a:t/>
            </a:r>
            <a:br>
              <a:rPr lang="pt-PT" sz="2400" dirty="0" smtClean="0">
                <a:solidFill>
                  <a:schemeClr val="tx1"/>
                </a:solidFill>
              </a:rPr>
            </a:br>
            <a:r>
              <a:rPr lang="pt-PT" sz="2400" dirty="0">
                <a:solidFill>
                  <a:schemeClr val="tx1"/>
                </a:solidFill>
              </a:rPr>
              <a:t/>
            </a:r>
            <a:br>
              <a:rPr lang="pt-PT" sz="2400" dirty="0">
                <a:solidFill>
                  <a:schemeClr val="tx1"/>
                </a:solidFill>
              </a:rPr>
            </a:br>
            <a:r>
              <a:rPr lang="pt-PT" sz="2400" dirty="0" smtClean="0">
                <a:solidFill>
                  <a:schemeClr val="tx1"/>
                </a:solidFill>
              </a:rPr>
              <a:t>Percepção positiva do trabalho de parto</a:t>
            </a:r>
            <a:endParaRPr lang="pt-PT" sz="2400" dirty="0">
              <a:solidFill>
                <a:schemeClr val="tx1"/>
              </a:solidFill>
            </a:endParaRPr>
          </a:p>
        </p:txBody>
      </p:sp>
      <p:cxnSp>
        <p:nvCxnSpPr>
          <p:cNvPr id="5" name="Conexão recta unidireccional 4"/>
          <p:cNvCxnSpPr/>
          <p:nvPr/>
        </p:nvCxnSpPr>
        <p:spPr>
          <a:xfrm flipV="1">
            <a:off x="5724128" y="1296035"/>
            <a:ext cx="1049684" cy="16904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exão recta unidireccional 6"/>
          <p:cNvCxnSpPr/>
          <p:nvPr/>
        </p:nvCxnSpPr>
        <p:spPr>
          <a:xfrm>
            <a:off x="4326598" y="1697793"/>
            <a:ext cx="792088" cy="1087613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9" name="Conexão curva 18"/>
          <p:cNvCxnSpPr/>
          <p:nvPr/>
        </p:nvCxnSpPr>
        <p:spPr>
          <a:xfrm rot="5400000" flipH="1" flipV="1">
            <a:off x="4461435" y="2521502"/>
            <a:ext cx="4170435" cy="2360330"/>
          </a:xfrm>
          <a:prstGeom prst="curvedConnector3">
            <a:avLst>
              <a:gd name="adj1" fmla="val 33295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Conexão recta unidireccional 33"/>
          <p:cNvCxnSpPr/>
          <p:nvPr/>
        </p:nvCxnSpPr>
        <p:spPr>
          <a:xfrm>
            <a:off x="3692696" y="1783541"/>
            <a:ext cx="0" cy="2469722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" name="Rectângulo 2"/>
          <p:cNvSpPr/>
          <p:nvPr/>
        </p:nvSpPr>
        <p:spPr>
          <a:xfrm>
            <a:off x="395535" y="3275225"/>
            <a:ext cx="1660263" cy="1548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Aumento da segurança</a:t>
            </a:r>
          </a:p>
          <a:p>
            <a:pPr algn="ctr"/>
            <a:endParaRPr lang="pt-PT" dirty="0"/>
          </a:p>
        </p:txBody>
      </p:sp>
      <p:cxnSp>
        <p:nvCxnSpPr>
          <p:cNvPr id="9" name="Conexão recta unidireccional 8"/>
          <p:cNvCxnSpPr/>
          <p:nvPr/>
        </p:nvCxnSpPr>
        <p:spPr>
          <a:xfrm flipH="1">
            <a:off x="1659755" y="1697793"/>
            <a:ext cx="792088" cy="1497181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" name="Rectângulo arredondado 7"/>
          <p:cNvSpPr/>
          <p:nvPr/>
        </p:nvSpPr>
        <p:spPr>
          <a:xfrm>
            <a:off x="2339752" y="277072"/>
            <a:ext cx="2016224" cy="13914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Preparação </a:t>
            </a:r>
            <a:r>
              <a:rPr lang="pt-PT" dirty="0" err="1" smtClean="0"/>
              <a:t>psicoprofiláctica</a:t>
            </a:r>
            <a:r>
              <a:rPr lang="pt-PT" dirty="0" smtClean="0"/>
              <a:t> </a:t>
            </a:r>
            <a:r>
              <a:rPr lang="pt-PT" dirty="0" smtClean="0"/>
              <a:t>para o </a:t>
            </a:r>
            <a:r>
              <a:rPr lang="pt-PT" dirty="0" smtClean="0"/>
              <a:t>Nascimento</a:t>
            </a:r>
            <a:endParaRPr lang="pt-PT" dirty="0"/>
          </a:p>
        </p:txBody>
      </p:sp>
      <p:sp>
        <p:nvSpPr>
          <p:cNvPr id="11" name="Rectângulo 10"/>
          <p:cNvSpPr/>
          <p:nvPr/>
        </p:nvSpPr>
        <p:spPr>
          <a:xfrm>
            <a:off x="1943708" y="5007147"/>
            <a:ext cx="360040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PT" dirty="0" smtClean="0"/>
              <a:t>Maior capacidade de relaxar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PT" dirty="0" smtClean="0"/>
              <a:t>Maior concentração no trabalho de parto</a:t>
            </a:r>
            <a:endParaRPr lang="pt-PT" dirty="0"/>
          </a:p>
        </p:txBody>
      </p:sp>
      <p:sp>
        <p:nvSpPr>
          <p:cNvPr id="12" name="Rectângulo 11"/>
          <p:cNvSpPr/>
          <p:nvPr/>
        </p:nvSpPr>
        <p:spPr>
          <a:xfrm>
            <a:off x="4541561" y="3018402"/>
            <a:ext cx="2005092" cy="1404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Aumenta o </a:t>
            </a:r>
            <a:r>
              <a:rPr lang="pt-PT" dirty="0" smtClean="0"/>
              <a:t>limiar </a:t>
            </a:r>
            <a:r>
              <a:rPr lang="pt-PT" dirty="0"/>
              <a:t>da dor do trabalho de parto </a:t>
            </a:r>
          </a:p>
          <a:p>
            <a:pPr algn="ctr"/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>
            <a:off x="5724128" y="6488668"/>
            <a:ext cx="3288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(Figueiredo, </a:t>
            </a:r>
            <a:r>
              <a:rPr lang="pt-PT" dirty="0" smtClean="0"/>
              <a:t>2002; </a:t>
            </a:r>
            <a:r>
              <a:rPr lang="pt-PT" dirty="0"/>
              <a:t>Frias,2010)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704514"/>
          </a:xfrm>
        </p:spPr>
        <p:txBody>
          <a:bodyPr/>
          <a:lstStyle/>
          <a:p>
            <a:r>
              <a:rPr lang="pt-PT" dirty="0" smtClean="0"/>
              <a:t>MÉTODO</a:t>
            </a:r>
            <a:endParaRPr lang="pt-PT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309710825"/>
              </p:ext>
            </p:extLst>
          </p:nvPr>
        </p:nvGraphicFramePr>
        <p:xfrm>
          <a:off x="539552" y="836712"/>
          <a:ext cx="785818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59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328592" cy="720080"/>
          </a:xfrm>
        </p:spPr>
        <p:txBody>
          <a:bodyPr>
            <a:normAutofit fontScale="90000"/>
          </a:bodyPr>
          <a:lstStyle/>
          <a:p>
            <a:r>
              <a:rPr lang="pt-PT" sz="3200" b="1" dirty="0" smtClean="0">
                <a:solidFill>
                  <a:schemeClr val="tx1"/>
                </a:solidFill>
              </a:rPr>
              <a:t/>
            </a:r>
            <a:br>
              <a:rPr lang="pt-PT" sz="3200" b="1" dirty="0" smtClean="0">
                <a:solidFill>
                  <a:schemeClr val="tx1"/>
                </a:solidFill>
              </a:rPr>
            </a:br>
            <a:r>
              <a:rPr lang="pt-PT" sz="3200" b="1" dirty="0" smtClean="0">
                <a:solidFill>
                  <a:schemeClr val="tx1"/>
                </a:solidFill>
              </a:rPr>
              <a:t/>
            </a:r>
            <a:br>
              <a:rPr lang="pt-PT" sz="3200" b="1" dirty="0" smtClean="0">
                <a:solidFill>
                  <a:schemeClr val="tx1"/>
                </a:solidFill>
              </a:rPr>
            </a:br>
            <a:r>
              <a:rPr lang="pt-PT" sz="3200" b="1" dirty="0">
                <a:solidFill>
                  <a:schemeClr val="tx1"/>
                </a:solidFill>
              </a:rPr>
              <a:t/>
            </a:r>
            <a:br>
              <a:rPr lang="pt-PT" sz="3200" b="1" dirty="0">
                <a:solidFill>
                  <a:schemeClr val="tx1"/>
                </a:solidFill>
              </a:rPr>
            </a:br>
            <a:r>
              <a:rPr lang="pt-PT" sz="3200" b="1" dirty="0" smtClean="0">
                <a:solidFill>
                  <a:schemeClr val="tx1"/>
                </a:solidFill>
              </a:rPr>
              <a:t>Método</a:t>
            </a:r>
            <a:r>
              <a:rPr lang="pt-PT" sz="3200" dirty="0">
                <a:solidFill>
                  <a:schemeClr val="tx1"/>
                </a:solidFill>
              </a:rPr>
              <a:t/>
            </a:r>
            <a:br>
              <a:rPr lang="pt-PT" sz="3200" dirty="0">
                <a:solidFill>
                  <a:schemeClr val="tx1"/>
                </a:solidFill>
              </a:rPr>
            </a:br>
            <a:endParaRPr lang="pt-PT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424936" cy="5616624"/>
          </a:xfrm>
        </p:spPr>
        <p:txBody>
          <a:bodyPr>
            <a:noAutofit/>
          </a:bodyPr>
          <a:lstStyle/>
          <a:p>
            <a:r>
              <a:rPr lang="pt-PT" sz="1800" dirty="0">
                <a:solidFill>
                  <a:schemeClr val="tx2"/>
                </a:solidFill>
              </a:rPr>
              <a:t>Q</a:t>
            </a:r>
            <a:r>
              <a:rPr lang="pt-PT" sz="1800" dirty="0" smtClean="0">
                <a:solidFill>
                  <a:schemeClr val="tx2"/>
                </a:solidFill>
              </a:rPr>
              <a:t>uestão </a:t>
            </a:r>
            <a:r>
              <a:rPr lang="pt-PT" sz="1800" dirty="0">
                <a:solidFill>
                  <a:schemeClr val="tx2"/>
                </a:solidFill>
              </a:rPr>
              <a:t>de investigação </a:t>
            </a:r>
            <a:endParaRPr lang="pt-PT" sz="1800" dirty="0"/>
          </a:p>
          <a:p>
            <a:pPr algn="just"/>
            <a:r>
              <a:rPr lang="pt-PT" sz="1800" dirty="0" smtClean="0"/>
              <a:t> A </a:t>
            </a:r>
            <a:r>
              <a:rPr lang="pt-PT" sz="1800" dirty="0"/>
              <a:t>Preparação para </a:t>
            </a:r>
            <a:r>
              <a:rPr lang="pt-PT" sz="1800" dirty="0" smtClean="0"/>
              <a:t>o nascimento, através </a:t>
            </a:r>
            <a:r>
              <a:rPr lang="pt-PT" sz="1800" dirty="0"/>
              <a:t>do método </a:t>
            </a:r>
            <a:r>
              <a:rPr lang="pt-PT" sz="1800" dirty="0" err="1" smtClean="0"/>
              <a:t>Psicoprofiláctico</a:t>
            </a:r>
            <a:r>
              <a:rPr lang="pt-PT" sz="1800" dirty="0" smtClean="0"/>
              <a:t>, </a:t>
            </a:r>
            <a:r>
              <a:rPr lang="pt-PT" sz="1800" dirty="0"/>
              <a:t>influencia </a:t>
            </a:r>
            <a:r>
              <a:rPr lang="pt-PT" sz="1800" dirty="0" smtClean="0"/>
              <a:t>a </a:t>
            </a:r>
            <a:r>
              <a:rPr lang="pt-PT" sz="1800" dirty="0" smtClean="0">
                <a:solidFill>
                  <a:schemeClr val="tx2"/>
                </a:solidFill>
              </a:rPr>
              <a:t>percepção da experiência do parto</a:t>
            </a:r>
            <a:r>
              <a:rPr lang="pt-PT" sz="1800" dirty="0"/>
              <a:t>, em primíparas que realizaram parto por via vaginal sem analgesia </a:t>
            </a:r>
            <a:r>
              <a:rPr lang="pt-PT" sz="1800" dirty="0" smtClean="0"/>
              <a:t>epidural.</a:t>
            </a:r>
          </a:p>
          <a:p>
            <a:endParaRPr lang="pt-PT" sz="1800" dirty="0" smtClean="0">
              <a:solidFill>
                <a:schemeClr val="tx2"/>
              </a:solidFill>
            </a:endParaRPr>
          </a:p>
          <a:p>
            <a:r>
              <a:rPr lang="pt-PT" sz="1800" dirty="0" smtClean="0">
                <a:solidFill>
                  <a:schemeClr val="tx2"/>
                </a:solidFill>
              </a:rPr>
              <a:t>Objectivos</a:t>
            </a:r>
            <a:endParaRPr lang="pt-PT" sz="1800" dirty="0" smtClean="0">
              <a:solidFill>
                <a:schemeClr val="tx2"/>
              </a:solidFill>
            </a:endParaRPr>
          </a:p>
          <a:p>
            <a:pPr algn="just"/>
            <a:r>
              <a:rPr lang="pt-PT" sz="1800" dirty="0" smtClean="0"/>
              <a:t>Compreender a importância do Método Psicoprofiláctico de preparação para o Nascimento na percepção da experiência do parto</a:t>
            </a:r>
          </a:p>
          <a:p>
            <a:pPr algn="just"/>
            <a:r>
              <a:rPr lang="pt-PT" sz="1800" dirty="0" smtClean="0"/>
              <a:t>Analisar a relação existente entre a </a:t>
            </a:r>
            <a:r>
              <a:rPr lang="pt-PT" sz="1800" dirty="0" smtClean="0">
                <a:solidFill>
                  <a:schemeClr val="tx2"/>
                </a:solidFill>
              </a:rPr>
              <a:t>Preparação Psicoprofiláctica </a:t>
            </a:r>
            <a:r>
              <a:rPr lang="pt-PT" sz="1800" dirty="0" smtClean="0"/>
              <a:t>e: </a:t>
            </a:r>
          </a:p>
          <a:p>
            <a:pPr lvl="2" algn="just"/>
            <a:r>
              <a:rPr lang="pt-PT" sz="2000" dirty="0" smtClean="0"/>
              <a:t>A percepção </a:t>
            </a:r>
            <a:r>
              <a:rPr lang="pt-PT" sz="2000" dirty="0"/>
              <a:t>acerca da experiência </a:t>
            </a:r>
            <a:r>
              <a:rPr lang="pt-PT" sz="2000" dirty="0" smtClean="0"/>
              <a:t>vivida</a:t>
            </a:r>
          </a:p>
          <a:p>
            <a:pPr lvl="2" algn="just"/>
            <a:r>
              <a:rPr lang="pt-PT" sz="2000" dirty="0" smtClean="0"/>
              <a:t>A reacção </a:t>
            </a:r>
            <a:r>
              <a:rPr lang="pt-PT" sz="2000" dirty="0"/>
              <a:t>perante a </a:t>
            </a:r>
            <a:r>
              <a:rPr lang="pt-PT" sz="2000" dirty="0" smtClean="0"/>
              <a:t>dor;</a:t>
            </a:r>
          </a:p>
          <a:p>
            <a:pPr lvl="2" algn="just"/>
            <a:r>
              <a:rPr lang="pt-PT" sz="2000" dirty="0" smtClean="0"/>
              <a:t>O grau </a:t>
            </a:r>
            <a:r>
              <a:rPr lang="pt-PT" sz="2000" dirty="0"/>
              <a:t>de controlo durante o trabalho de </a:t>
            </a:r>
            <a:r>
              <a:rPr lang="pt-PT" sz="2000" dirty="0" smtClean="0"/>
              <a:t>parto;</a:t>
            </a:r>
          </a:p>
          <a:p>
            <a:pPr lvl="2" algn="just"/>
            <a:r>
              <a:rPr lang="pt-PT" sz="2000" dirty="0" smtClean="0"/>
              <a:t>A ajuda </a:t>
            </a:r>
            <a:r>
              <a:rPr lang="pt-PT" sz="2000" dirty="0"/>
              <a:t>que obteve do seu </a:t>
            </a:r>
            <a:r>
              <a:rPr lang="pt-PT" sz="2000" dirty="0" smtClean="0"/>
              <a:t>companheiro;</a:t>
            </a:r>
            <a:r>
              <a:rPr lang="pt-PT" sz="2000" dirty="0"/>
              <a:t> </a:t>
            </a:r>
            <a:endParaRPr lang="pt-PT" sz="2000" dirty="0" smtClean="0"/>
          </a:p>
          <a:p>
            <a:pPr lvl="2" algn="just"/>
            <a:r>
              <a:rPr lang="pt-PT" sz="2000" dirty="0" smtClean="0"/>
              <a:t>A </a:t>
            </a:r>
            <a:r>
              <a:rPr lang="pt-PT" sz="2000" dirty="0"/>
              <a:t>intervenção técnica que </a:t>
            </a:r>
            <a:r>
              <a:rPr lang="pt-PT" sz="2000" dirty="0" smtClean="0"/>
              <a:t>utilizou;</a:t>
            </a:r>
            <a:r>
              <a:rPr lang="pt-PT" sz="2000" dirty="0"/>
              <a:t> </a:t>
            </a:r>
            <a:endParaRPr lang="pt-PT" sz="2000" dirty="0" smtClean="0"/>
          </a:p>
          <a:p>
            <a:pPr lvl="2" algn="just"/>
            <a:r>
              <a:rPr lang="pt-PT" sz="2000" dirty="0" smtClean="0"/>
              <a:t>O apoio </a:t>
            </a:r>
            <a:r>
              <a:rPr lang="pt-PT" sz="2000" dirty="0"/>
              <a:t>que recebeu do pessoal de </a:t>
            </a:r>
            <a:r>
              <a:rPr lang="pt-PT" sz="2000" dirty="0" smtClean="0"/>
              <a:t>saúde</a:t>
            </a:r>
          </a:p>
          <a:p>
            <a:pPr algn="just"/>
            <a:endParaRPr lang="pt-PT" sz="1800" dirty="0" smtClean="0"/>
          </a:p>
          <a:p>
            <a:pPr algn="just"/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1872197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312111577"/>
              </p:ext>
            </p:extLst>
          </p:nvPr>
        </p:nvGraphicFramePr>
        <p:xfrm>
          <a:off x="0" y="0"/>
          <a:ext cx="889248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39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927306" cy="721630"/>
          </a:xfrm>
        </p:spPr>
        <p:txBody>
          <a:bodyPr>
            <a:normAutofit fontScale="90000"/>
          </a:bodyPr>
          <a:lstStyle/>
          <a:p>
            <a:r>
              <a:rPr lang="pt-PT" sz="2800" dirty="0" smtClean="0"/>
              <a:t/>
            </a:r>
            <a:br>
              <a:rPr lang="pt-PT" sz="2800" dirty="0" smtClean="0"/>
            </a:br>
            <a:r>
              <a:rPr lang="pt-PT" sz="2800" dirty="0" smtClean="0"/>
              <a:t>Percepção da experiência de parto</a:t>
            </a:r>
            <a:endParaRPr lang="pt-PT" sz="2800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0" y="908720"/>
            <a:ext cx="9144000" cy="785818"/>
          </a:xfrm>
        </p:spPr>
        <p:txBody>
          <a:bodyPr>
            <a:noAutofit/>
          </a:bodyPr>
          <a:lstStyle/>
          <a:p>
            <a:r>
              <a:rPr lang="pt-PT" sz="1200" dirty="0" smtClean="0"/>
              <a:t>Figura 1. Médias das respostas ao </a:t>
            </a:r>
            <a:r>
              <a:rPr lang="pt-PT" sz="1200" i="1" dirty="0" err="1" smtClean="0"/>
              <a:t>Pospartum</a:t>
            </a:r>
            <a:r>
              <a:rPr lang="pt-PT" sz="1200" i="1" dirty="0" smtClean="0"/>
              <a:t> </a:t>
            </a:r>
            <a:r>
              <a:rPr lang="pt-PT" sz="1200" i="1" dirty="0" err="1" smtClean="0"/>
              <a:t>Percepction</a:t>
            </a:r>
            <a:r>
              <a:rPr lang="pt-PT" sz="1200" i="1" dirty="0" smtClean="0"/>
              <a:t> </a:t>
            </a:r>
            <a:r>
              <a:rPr lang="pt-PT" sz="1200" i="1" dirty="0" err="1" smtClean="0"/>
              <a:t>Questionnaire</a:t>
            </a:r>
            <a:r>
              <a:rPr lang="pt-PT" sz="1200" dirty="0" smtClean="0"/>
              <a:t> (PPQ)</a:t>
            </a:r>
            <a:endParaRPr lang="pt-PT" sz="1200" dirty="0"/>
          </a:p>
        </p:txBody>
      </p:sp>
      <p:cxnSp>
        <p:nvCxnSpPr>
          <p:cNvPr id="12" name="Conexão recta unidireccional 11"/>
          <p:cNvCxnSpPr/>
          <p:nvPr/>
        </p:nvCxnSpPr>
        <p:spPr>
          <a:xfrm rot="5400000" flipH="1" flipV="1">
            <a:off x="3711548" y="4428338"/>
            <a:ext cx="71438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cta unidireccional 12"/>
          <p:cNvCxnSpPr/>
          <p:nvPr/>
        </p:nvCxnSpPr>
        <p:spPr>
          <a:xfrm rot="5400000" flipH="1" flipV="1">
            <a:off x="4644232" y="4428338"/>
            <a:ext cx="71438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cta unidireccional 13"/>
          <p:cNvCxnSpPr/>
          <p:nvPr/>
        </p:nvCxnSpPr>
        <p:spPr>
          <a:xfrm rot="5400000" flipH="1" flipV="1">
            <a:off x="5501488" y="4428338"/>
            <a:ext cx="71438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val="558217835"/>
              </p:ext>
            </p:extLst>
          </p:nvPr>
        </p:nvGraphicFramePr>
        <p:xfrm>
          <a:off x="1945045" y="1746995"/>
          <a:ext cx="6114342" cy="4802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Conexão recta unidireccional 8"/>
          <p:cNvCxnSpPr/>
          <p:nvPr/>
        </p:nvCxnSpPr>
        <p:spPr>
          <a:xfrm rot="5400000" flipH="1" flipV="1">
            <a:off x="2271388" y="4333100"/>
            <a:ext cx="714380" cy="1588"/>
          </a:xfrm>
          <a:prstGeom prst="straightConnector1">
            <a:avLst/>
          </a:prstGeom>
          <a:ln w="38100">
            <a:solidFill>
              <a:schemeClr val="tx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xão recta unidireccional 9"/>
          <p:cNvCxnSpPr/>
          <p:nvPr/>
        </p:nvCxnSpPr>
        <p:spPr>
          <a:xfrm rot="5400000" flipH="1" flipV="1">
            <a:off x="3135484" y="4347387"/>
            <a:ext cx="714380" cy="1588"/>
          </a:xfrm>
          <a:prstGeom prst="straightConnector1">
            <a:avLst/>
          </a:prstGeom>
          <a:ln w="38100">
            <a:solidFill>
              <a:schemeClr val="tx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xão recta unidireccional 10"/>
          <p:cNvCxnSpPr/>
          <p:nvPr/>
        </p:nvCxnSpPr>
        <p:spPr>
          <a:xfrm rot="5400000" flipH="1" flipV="1">
            <a:off x="4071588" y="4499776"/>
            <a:ext cx="714380" cy="1588"/>
          </a:xfrm>
          <a:prstGeom prst="straightConnector1">
            <a:avLst/>
          </a:prstGeom>
          <a:ln w="38100">
            <a:solidFill>
              <a:schemeClr val="tx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xão recta unidireccional 14"/>
          <p:cNvCxnSpPr/>
          <p:nvPr/>
        </p:nvCxnSpPr>
        <p:spPr>
          <a:xfrm rot="5400000" flipH="1" flipV="1">
            <a:off x="4935684" y="4504544"/>
            <a:ext cx="714380" cy="1588"/>
          </a:xfrm>
          <a:prstGeom prst="straightConnector1">
            <a:avLst/>
          </a:prstGeom>
          <a:ln w="38100">
            <a:solidFill>
              <a:schemeClr val="tx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cta unidireccional 15"/>
          <p:cNvCxnSpPr/>
          <p:nvPr/>
        </p:nvCxnSpPr>
        <p:spPr>
          <a:xfrm rot="5400000">
            <a:off x="5871218" y="469029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9" name="Conexão recta unidireccional 18"/>
          <p:cNvCxnSpPr/>
          <p:nvPr/>
        </p:nvCxnSpPr>
        <p:spPr>
          <a:xfrm rot="5400000">
            <a:off x="6735314" y="4571214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98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7429552" cy="1276018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Discussão dos Resultados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4785395"/>
          </a:xfrm>
        </p:spPr>
        <p:txBody>
          <a:bodyPr>
            <a:normAutofit lnSpcReduction="10000"/>
          </a:bodyPr>
          <a:lstStyle/>
          <a:p>
            <a:pPr algn="just"/>
            <a:r>
              <a:rPr lang="pt-PT" dirty="0" smtClean="0"/>
              <a:t>No Grupo com PPN, os </a:t>
            </a:r>
            <a:r>
              <a:rPr lang="pt-PT" dirty="0"/>
              <a:t>valores </a:t>
            </a:r>
            <a:r>
              <a:rPr lang="pt-PT" dirty="0" smtClean="0"/>
              <a:t>das médias são </a:t>
            </a:r>
            <a:r>
              <a:rPr lang="pt-PT" dirty="0"/>
              <a:t>mais elevados nas </a:t>
            </a:r>
            <a:r>
              <a:rPr lang="pt-PT" dirty="0" smtClean="0"/>
              <a:t>questões:</a:t>
            </a:r>
          </a:p>
          <a:p>
            <a:pPr algn="just"/>
            <a:r>
              <a:rPr lang="pt-PT" dirty="0" smtClean="0"/>
              <a:t>PPQ1 </a:t>
            </a:r>
            <a:r>
              <a:rPr lang="pt-PT" dirty="0"/>
              <a:t>(percepção da experiência de parto mais positiva</a:t>
            </a:r>
            <a:r>
              <a:rPr lang="pt-PT" dirty="0" smtClean="0"/>
              <a:t>); </a:t>
            </a:r>
            <a:endParaRPr lang="pt-PT" dirty="0" smtClean="0"/>
          </a:p>
          <a:p>
            <a:pPr algn="just"/>
            <a:r>
              <a:rPr lang="pt-PT" dirty="0" smtClean="0"/>
              <a:t>PPQ2 </a:t>
            </a:r>
            <a:r>
              <a:rPr lang="pt-PT" dirty="0"/>
              <a:t>(reagiu melhor à dor do trabalho de parto</a:t>
            </a:r>
            <a:r>
              <a:rPr lang="pt-PT" dirty="0" smtClean="0"/>
              <a:t>);</a:t>
            </a:r>
          </a:p>
          <a:p>
            <a:pPr algn="just"/>
            <a:r>
              <a:rPr lang="pt-PT" dirty="0" smtClean="0"/>
              <a:t>PPQ3 </a:t>
            </a:r>
            <a:r>
              <a:rPr lang="pt-PT" dirty="0"/>
              <a:t>(maior controlo durante o trabalho de parto</a:t>
            </a:r>
            <a:r>
              <a:rPr lang="pt-PT" dirty="0" smtClean="0"/>
              <a:t>); </a:t>
            </a:r>
          </a:p>
          <a:p>
            <a:pPr algn="just"/>
            <a:r>
              <a:rPr lang="pt-PT" dirty="0" smtClean="0"/>
              <a:t>PPQ4 </a:t>
            </a:r>
            <a:r>
              <a:rPr lang="pt-PT" dirty="0"/>
              <a:t>(obteve mais ajuda por parte do </a:t>
            </a:r>
            <a:r>
              <a:rPr lang="pt-PT" dirty="0" smtClean="0"/>
              <a:t>companheiro). </a:t>
            </a:r>
          </a:p>
          <a:p>
            <a:pPr algn="just"/>
            <a:r>
              <a:rPr lang="pt-PT" dirty="0" smtClean="0"/>
              <a:t>No </a:t>
            </a:r>
            <a:r>
              <a:rPr lang="pt-PT" dirty="0"/>
              <a:t>grupo das primíparas que realizaram PPN, </a:t>
            </a:r>
            <a:r>
              <a:rPr lang="pt-PT" dirty="0" smtClean="0"/>
              <a:t>salientamos </a:t>
            </a:r>
            <a:r>
              <a:rPr lang="pt-PT" dirty="0"/>
              <a:t>as questões </a:t>
            </a:r>
            <a:r>
              <a:rPr lang="pt-PT" dirty="0" smtClean="0"/>
              <a:t>PPQ2 (5,16/3,97) </a:t>
            </a:r>
            <a:r>
              <a:rPr lang="pt-PT" dirty="0"/>
              <a:t>e </a:t>
            </a:r>
            <a:r>
              <a:rPr lang="pt-PT" dirty="0" smtClean="0"/>
              <a:t>PPQ3(5,41/4,23) </a:t>
            </a:r>
            <a:r>
              <a:rPr lang="pt-PT" dirty="0"/>
              <a:t>onde se verifica uma maior diferença das médias. </a:t>
            </a:r>
            <a:endParaRPr lang="pt-PT" dirty="0" smtClean="0"/>
          </a:p>
          <a:p>
            <a:pPr algn="just"/>
            <a:r>
              <a:rPr lang="pt-PT" dirty="0" smtClean="0"/>
              <a:t>Os valores são mais baixos:</a:t>
            </a:r>
          </a:p>
          <a:p>
            <a:pPr algn="just"/>
            <a:r>
              <a:rPr lang="pt-PT" dirty="0" smtClean="0"/>
              <a:t>PPQ5 (Intervenções)….</a:t>
            </a:r>
          </a:p>
          <a:p>
            <a:pPr algn="just"/>
            <a:r>
              <a:rPr lang="pt-PT" dirty="0" smtClean="0"/>
              <a:t>PPQ6 (Apoio do profissional de saúde)…</a:t>
            </a:r>
            <a:endParaRPr lang="pt-PT" dirty="0"/>
          </a:p>
          <a:p>
            <a:pPr algn="just"/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2160</TotalTime>
  <Words>792</Words>
  <Application>Microsoft Office PowerPoint</Application>
  <PresentationFormat>Apresentação no Ecrã (4:3)</PresentationFormat>
  <Paragraphs>184</Paragraphs>
  <Slides>15</Slides>
  <Notes>0</Notes>
  <HiddenSlides>0</HiddenSlides>
  <MMClips>1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15</vt:i4>
      </vt:variant>
    </vt:vector>
  </HeadingPairs>
  <TitlesOfParts>
    <vt:vector size="17" baseType="lpstr">
      <vt:lpstr>Essential</vt:lpstr>
      <vt:lpstr>Equação</vt:lpstr>
      <vt:lpstr>         </vt:lpstr>
      <vt:lpstr>Apresentação do PowerPoint</vt:lpstr>
      <vt:lpstr>Preparação Psicoprofiláctica</vt:lpstr>
      <vt:lpstr>  Percepção positiva do trabalho de parto</vt:lpstr>
      <vt:lpstr>MÉTODO</vt:lpstr>
      <vt:lpstr>   Método </vt:lpstr>
      <vt:lpstr>Apresentação do PowerPoint</vt:lpstr>
      <vt:lpstr> Percepção da experiência de parto</vt:lpstr>
      <vt:lpstr>Discussão dos Resultados </vt:lpstr>
      <vt:lpstr>Resultados </vt:lpstr>
      <vt:lpstr>Resultados </vt:lpstr>
      <vt:lpstr>Apresentação do PowerPoint</vt:lpstr>
      <vt:lpstr>Apresentação do PowerPoint</vt:lpstr>
      <vt:lpstr>CONCLUSÕES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prof ana frias</dc:creator>
  <cp:lastModifiedBy>Prof Ana Frias</cp:lastModifiedBy>
  <cp:revision>94</cp:revision>
  <dcterms:created xsi:type="dcterms:W3CDTF">2010-04-16T21:55:37Z</dcterms:created>
  <dcterms:modified xsi:type="dcterms:W3CDTF">2011-04-15T10:05:38Z</dcterms:modified>
</cp:coreProperties>
</file>