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43205400"/>
  <p:notesSz cx="7102475" cy="10233025"/>
  <p:defaultTextStyle>
    <a:defPPr>
      <a:defRPr lang="pt-PT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2043" autoAdjust="0"/>
    <p:restoredTop sz="94718" autoAdjust="0"/>
  </p:normalViewPr>
  <p:slideViewPr>
    <p:cSldViewPr>
      <p:cViewPr varScale="1">
        <p:scale>
          <a:sx n="12" d="100"/>
          <a:sy n="12" d="100"/>
        </p:scale>
        <p:origin x="-1824" y="-84"/>
      </p:cViewPr>
      <p:guideLst>
        <p:guide orient="horz" pos="13608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4F91-8C84-4F35-AA0D-B0FCD3D7C821}" type="datetimeFigureOut">
              <a:rPr lang="pt-PT" smtClean="0"/>
              <a:pPr/>
              <a:t>16-01-2012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20D1-4527-458E-9799-A1FBD920D08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4F91-8C84-4F35-AA0D-B0FCD3D7C821}" type="datetimeFigureOut">
              <a:rPr lang="pt-PT" smtClean="0"/>
              <a:pPr/>
              <a:t>16-01-2012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20D1-4527-458E-9799-A1FBD920D08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83225" y="10901365"/>
            <a:ext cx="20412551" cy="23224902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35568" y="10901365"/>
            <a:ext cx="60767595" cy="23224902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4F91-8C84-4F35-AA0D-B0FCD3D7C821}" type="datetimeFigureOut">
              <a:rPr lang="pt-PT" smtClean="0"/>
              <a:pPr/>
              <a:t>16-01-2012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20D1-4527-458E-9799-A1FBD920D08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4F91-8C84-4F35-AA0D-B0FCD3D7C821}" type="datetimeFigureOut">
              <a:rPr lang="pt-PT" smtClean="0"/>
              <a:pPr/>
              <a:t>16-01-2012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20D1-4527-458E-9799-A1FBD920D08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4F91-8C84-4F35-AA0D-B0FCD3D7C821}" type="datetimeFigureOut">
              <a:rPr lang="pt-PT" smtClean="0"/>
              <a:pPr/>
              <a:t>16-01-2012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20D1-4527-458E-9799-A1FBD920D08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35570" y="63507940"/>
            <a:ext cx="40590072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605700" y="63507940"/>
            <a:ext cx="40590075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4F91-8C84-4F35-AA0D-B0FCD3D7C821}" type="datetimeFigureOut">
              <a:rPr lang="pt-PT" smtClean="0"/>
              <a:pPr/>
              <a:t>16-01-2012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20D1-4527-458E-9799-A1FBD920D08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4F91-8C84-4F35-AA0D-B0FCD3D7C821}" type="datetimeFigureOut">
              <a:rPr lang="pt-PT" smtClean="0"/>
              <a:pPr/>
              <a:t>16-01-2012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20D1-4527-458E-9799-A1FBD920D08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4F91-8C84-4F35-AA0D-B0FCD3D7C821}" type="datetimeFigureOut">
              <a:rPr lang="pt-PT" smtClean="0"/>
              <a:pPr/>
              <a:t>16-01-2012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20D1-4527-458E-9799-A1FBD920D08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4F91-8C84-4F35-AA0D-B0FCD3D7C821}" type="datetimeFigureOut">
              <a:rPr lang="pt-PT" smtClean="0"/>
              <a:pPr/>
              <a:t>16-01-2012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20D1-4527-458E-9799-A1FBD920D08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4F91-8C84-4F35-AA0D-B0FCD3D7C821}" type="datetimeFigureOut">
              <a:rPr lang="pt-PT" smtClean="0"/>
              <a:pPr/>
              <a:t>16-01-2012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20D1-4527-458E-9799-A1FBD920D08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4F91-8C84-4F35-AA0D-B0FCD3D7C821}" type="datetimeFigureOut">
              <a:rPr lang="pt-PT" smtClean="0"/>
              <a:pPr/>
              <a:t>16-01-2012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20D1-4527-458E-9799-A1FBD920D08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4F91-8C84-4F35-AA0D-B0FCD3D7C821}" type="datetimeFigureOut">
              <a:rPr lang="pt-PT" smtClean="0"/>
              <a:pPr/>
              <a:t>16-01-2012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20D1-4527-458E-9799-A1FBD920D08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0" y="0"/>
            <a:ext cx="30297437" cy="44956833"/>
            <a:chOff x="95423400" y="87765300"/>
            <a:chExt cx="30296341" cy="44955972"/>
          </a:xfrm>
        </p:grpSpPr>
        <p:pic>
          <p:nvPicPr>
            <p:cNvPr id="16" name="Picture 3" descr="DSC_462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423400" y="87765300"/>
              <a:ext cx="30296341" cy="443772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96240600" y="124582500"/>
              <a:ext cx="21240000" cy="4680000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3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METODOLOGIA: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3600"/>
                <a:buFont typeface="Symbol" pitchFamily="18" charset="2"/>
                <a:buChar char="·"/>
                <a:tabLst/>
              </a:pPr>
              <a:r>
                <a:rPr kumimoji="0" lang="es-ES" sz="3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Estudo exploratório de abordagem qualitativa;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3600"/>
                <a:buFont typeface="Symbol" pitchFamily="18" charset="2"/>
                <a:buChar char="·"/>
                <a:tabLst/>
              </a:pPr>
              <a:r>
                <a:rPr kumimoji="0" lang="es-ES" sz="3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Amostragem de conveniencia;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3600"/>
                <a:buFont typeface="Symbol" pitchFamily="18" charset="2"/>
                <a:buChar char="·"/>
                <a:tabLst/>
              </a:pPr>
              <a:r>
                <a:rPr kumimoji="0" lang="es-ES" sz="3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Entrevista semi-directiva a familiares que cuidam de doentes oncológicos em situação de cuidados paliativos, no domicílio;</a:t>
              </a:r>
              <a:endParaRPr kumimoji="0" lang="pt-PT" sz="3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3600"/>
                <a:buFont typeface="Symbol" pitchFamily="18" charset="2"/>
                <a:buChar char="·"/>
                <a:tabLst/>
              </a:pPr>
              <a:r>
                <a:rPr kumimoji="0" lang="es-ES" sz="3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Análise de conteúdo.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97583400" y="116302500"/>
              <a:ext cx="17280000" cy="4140000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pt-PT" sz="2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OBJECTIVOS: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Pts val="3600"/>
                <a:buFont typeface="Symbol" pitchFamily="18" charset="2"/>
                <a:buChar char="·"/>
                <a:tabLst/>
              </a:pPr>
              <a:r>
                <a:rPr kumimoji="0" lang="pt-PT" sz="2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Identificar as representações sociais de doença oncológica da família do doente oncológico paliativo;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Pts val="3600"/>
                <a:buFont typeface="Symbol" pitchFamily="18" charset="2"/>
                <a:buChar char="·"/>
                <a:tabLst/>
              </a:pPr>
              <a:r>
                <a:rPr kumimoji="0" lang="pt-PT" sz="2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Percepcionar as necessidades da família do doente oncológico paliativo, no acolhimento no domicílio.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96537692" y="129218472"/>
              <a:ext cx="16740000" cy="3502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BIBLIOGRAFIA: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2200"/>
                <a:buFont typeface="Symbol" pitchFamily="18" charset="2"/>
                <a:buChar char="·"/>
                <a:tabLst/>
              </a:pPr>
              <a:r>
                <a:rPr kumimoji="0" lang="pt-PT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MOREIRA, Isabel - </a:t>
              </a:r>
              <a:r>
                <a:rPr kumimoji="0" lang="pt-PT" sz="1600" b="0" i="0" u="sng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O Doente Terminal em Contexto Familiar: Uma análise da experiência de cuidar vivenciada pela família.</a:t>
              </a:r>
              <a:r>
                <a:rPr kumimoji="0" lang="pt-PT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 Coimbra: FORMASAU, 2001. 154p.. ISBN 972-8485-22-0;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2200"/>
                <a:buFont typeface="Symbol" pitchFamily="18" charset="2"/>
                <a:buChar char="·"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MOSCOVICI, Serge - </a:t>
              </a:r>
              <a:r>
                <a:rPr kumimoji="0" lang="en-GB" sz="1600" b="0" i="0" u="sng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La </a:t>
              </a:r>
              <a:r>
                <a:rPr kumimoji="0" lang="en-GB" sz="1600" b="0" i="0" u="sng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psychanalise</a:t>
              </a:r>
              <a:r>
                <a:rPr kumimoji="0" lang="en-GB" sz="1600" b="0" i="0" u="sng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, son image e son public</a:t>
              </a: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. Paris, Presses </a:t>
              </a:r>
              <a:r>
                <a:rPr kumimoji="0" lang="en-GB" sz="16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Universitaires</a:t>
              </a: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 de France, 1961;</a:t>
              </a:r>
              <a:endPara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2200"/>
                <a:buFont typeface="Symbol" pitchFamily="18" charset="2"/>
                <a:buChar char="·"/>
                <a:tabLst/>
              </a:pPr>
              <a:r>
                <a:rPr kumimoji="0" lang="pt-PT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PEREIRA, Maria da Graça ; LOPES, Cristiana - </a:t>
              </a:r>
              <a:r>
                <a:rPr kumimoji="0" lang="pt-PT" sz="1600" b="0" i="0" u="sng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O doente oncológico e a sua família</a:t>
              </a:r>
              <a:r>
                <a:rPr kumimoji="0" lang="pt-PT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. Lisboa : CLIMEPSI Editores, 2002. 140 p.. ISBN 972-796-064-2;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2200"/>
                <a:buFont typeface="Symbol" pitchFamily="18" charset="2"/>
                <a:buChar char="·"/>
                <a:tabLst/>
              </a:pPr>
              <a:r>
                <a:rPr kumimoji="0" lang="pt-PT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STREUBERT, </a:t>
              </a:r>
              <a:r>
                <a:rPr kumimoji="0" lang="pt-PT" sz="16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Helen</a:t>
              </a:r>
              <a:r>
                <a:rPr kumimoji="0" lang="pt-PT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 J.; CARPENTER, Dona R. - </a:t>
              </a:r>
              <a:r>
                <a:rPr kumimoji="0" lang="pt-PT" sz="1600" b="0" i="0" u="sng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Investigação qualitativa em enfermagem : avançando o imperativo humanista</a:t>
              </a:r>
              <a:r>
                <a:rPr kumimoji="0" lang="pt-PT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. 2ª. ed.. Loures: </a:t>
              </a:r>
              <a:r>
                <a:rPr kumimoji="0" lang="pt-PT" sz="16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Lusociência</a:t>
              </a:r>
              <a:r>
                <a:rPr kumimoji="0" lang="pt-PT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 - Edições Técnicas e Científicas, Lda., 2002. 383 p.. ISBN 972-8383-29-0.</a:t>
              </a: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19363400" y="129082500"/>
              <a:ext cx="4320000" cy="18972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AUTORES: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Ana Fonseca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Helena Mira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Lara Gato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108743400" y="95062500"/>
              <a:ext cx="14760000" cy="5220000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O enfermeiro deve considerar a riqueza e complexidade da representação social da doença oncológica para que possa: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3600"/>
                <a:buFont typeface="Symbol" pitchFamily="18" charset="2"/>
                <a:buChar char="·"/>
                <a:tabLst/>
              </a:pPr>
              <a:r>
                <a:rPr kumimoji="0" lang="pt-PT" sz="2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 Compreender as modificações sofridas pelo doente e família com o aparecimento da doença;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3600"/>
                <a:buFont typeface="Symbol" pitchFamily="18" charset="2"/>
                <a:buChar char="·"/>
                <a:tabLst/>
              </a:pPr>
              <a:r>
                <a:rPr kumimoji="0" lang="pt-PT" sz="2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 Descortinar como vivenciam o processo de adaptação à doença;</a:t>
              </a:r>
              <a:endParaRPr kumimoji="0" lang="pt-PT" sz="2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3600"/>
                <a:buFont typeface="Symbol" pitchFamily="18" charset="2"/>
                <a:buChar char="·"/>
                <a:tabLst/>
              </a:pPr>
              <a:r>
                <a:rPr kumimoji="0" lang="pt-PT" sz="2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 Ajudar o doente e família no  processo de doença.</a:t>
              </a: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96503400" y="89039700"/>
              <a:ext cx="26902800" cy="4942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400"/>
                </a:spcAft>
                <a:buClrTx/>
                <a:buSzTx/>
                <a:buFontTx/>
                <a:buNone/>
                <a:tabLst/>
              </a:pPr>
              <a:r>
                <a:rPr kumimoji="0" lang="pt-PT" sz="9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DAR VIDA AOS DIAS…</a:t>
              </a:r>
              <a:r>
                <a:rPr kumimoji="0" lang="pt-PT" sz="9000" b="1" i="1" u="sng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Futura Bk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400"/>
                </a:spcAft>
                <a:buClrTx/>
                <a:buSzTx/>
                <a:buFontTx/>
                <a:buNone/>
                <a:tabLst/>
              </a:pPr>
              <a:r>
                <a:rPr kumimoji="0" lang="pt-PT" sz="9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…Uma conquista da Família  </a:t>
              </a:r>
              <a:endParaRPr kumimoji="0" lang="pt-PT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REPRESENTAÇÕES SOCIAIS DA FAMÍLIA DO DOENTE ONCOLÓGICO EM SITUAÇÃO</a:t>
              </a:r>
              <a:r>
                <a:rPr kumimoji="0" lang="pt-PT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Futura Bk" charset="0"/>
                  <a:cs typeface="Arial" pitchFamily="34" charset="0"/>
                </a:rPr>
                <a:t> </a:t>
              </a:r>
              <a:r>
                <a:rPr kumimoji="0" lang="pt-PT" sz="2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DE CUIDADOS PALIATIVOS DOMICILIÁRIOS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97943400" y="101542500"/>
              <a:ext cx="22500000" cy="1296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366200" y="100822500"/>
              <a:ext cx="23760000" cy="1539811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>
              <a:off x="111324823" y="119368715"/>
              <a:ext cx="11372670" cy="370798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 algn="ctr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A </a:t>
              </a:r>
              <a:r>
                <a:rPr kumimoji="0" lang="pt-PT" sz="2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desinstitucionalização</a:t>
              </a:r>
              <a:r>
                <a:rPr kumimoji="0" lang="pt-PT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 do doente oncológico e o maior predomínio de famílias mais restritas, apontam para a necessidade de se desenvolver mais conhecimentos sobre as competências e intervenções do enfermeiro que presta cuidados no domicílio a doentes oncológicos em situação de cuidados paliativos. </a:t>
              </a: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15187618" y="19888188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 smtClean="0">
                <a:solidFill>
                  <a:schemeClr val="bg1"/>
                </a:solidFill>
                <a:latin typeface="Arial Black" pitchFamily="34" charset="0"/>
              </a:rPr>
              <a:t>Resultados</a:t>
            </a:r>
            <a:endParaRPr lang="pt-PT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327</Words>
  <Application>Microsoft Office PowerPoint</Application>
  <PresentationFormat>Personalizados</PresentationFormat>
  <Paragraphs>27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Prof Ana Fonseca</dc:creator>
  <cp:lastModifiedBy>Ana Fonseca</cp:lastModifiedBy>
  <cp:revision>4</cp:revision>
  <dcterms:created xsi:type="dcterms:W3CDTF">2008-03-12T12:27:13Z</dcterms:created>
  <dcterms:modified xsi:type="dcterms:W3CDTF">2012-01-16T01:03:24Z</dcterms:modified>
</cp:coreProperties>
</file>