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96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5625F-147A-4A5B-B6DE-9C64FAF1C6FF}" type="datetimeFigureOut">
              <a:rPr lang="pt-PT" smtClean="0"/>
              <a:t>03-04-2016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F18DC-805B-468D-8B52-29BA9E1D1D9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9550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4771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54614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08139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15186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00488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3959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47556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5571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499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98461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720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2D492-3BA8-4FCC-B842-90CA9F63A119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2A5BD-5803-4BAA-B74D-4968233F899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37211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70" y="140617"/>
            <a:ext cx="7772400" cy="193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5780"/>
            <a:ext cx="914400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84" y="5589240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3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fmsensacioncoronda.com.ar/wp-content/uploads/2016/03/ga_web_logo_bin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71056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4139952" y="2852936"/>
            <a:ext cx="482453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_tradnl" sz="2800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Cada grupo tendrá un cartón de bingo con imágenes de las rutinas y nueve papeles para cubrirlas.</a:t>
            </a:r>
            <a:endParaRPr lang="es-ES_tradnl" sz="2800" b="1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19338"/>
            <a:ext cx="3556192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912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asinoespinho.solverde.pt/fotos/galerias/sht_52059124_1280x700_2496342034feddd7ae7d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18" y="0"/>
            <a:ext cx="8352928" cy="301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51520" y="2474010"/>
            <a:ext cx="5112568" cy="3767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_tradnl" sz="2700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Mientras el/la  profesor/a saca de forma aleatoria las palabras de las rutinas, los alumnos tendrán que tapas la imagen correspondiente.</a:t>
            </a:r>
            <a:endParaRPr lang="es-ES_tradnl" sz="2700" b="1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558" y="2780928"/>
            <a:ext cx="304611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736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thelensprimaryalveston.org.uk/wp-content/uploads/2015/02/bingo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280" y="3671957"/>
            <a:ext cx="289560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dandenongrsl.com.au/wp-content/uploads/2013/11/bin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8641"/>
            <a:ext cx="657225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06230" y="2204864"/>
            <a:ext cx="85142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_tradnl" sz="2800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Ganará el primer grupo que tapa todas las imágenes de su cartón.</a:t>
            </a:r>
            <a:endParaRPr lang="es-ES_tradnl" sz="2800" b="1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84" y="3589858"/>
            <a:ext cx="5033712" cy="2896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656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7719</TotalTime>
  <Words>53</Words>
  <Application>Microsoft Office PowerPoint</Application>
  <PresentationFormat>Apresentação no Ecrã (4:3)</PresentationFormat>
  <Paragraphs>3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5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las rutinas diarias</dc:title>
  <dc:creator>Emanuel</dc:creator>
  <cp:lastModifiedBy>Emanuel</cp:lastModifiedBy>
  <cp:revision>11</cp:revision>
  <dcterms:created xsi:type="dcterms:W3CDTF">2016-03-29T10:28:32Z</dcterms:created>
  <dcterms:modified xsi:type="dcterms:W3CDTF">2016-04-03T19:08:09Z</dcterms:modified>
</cp:coreProperties>
</file>