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1803405"/>
            <a:ext cx="70866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632201"/>
            <a:ext cx="70866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1" y="4314328"/>
            <a:ext cx="2183130" cy="374642"/>
          </a:xfrm>
        </p:spPr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28700" y="4323846"/>
            <a:ext cx="4800600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057400" cy="365125"/>
          </a:xfrm>
        </p:spPr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24554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33" y="4697361"/>
            <a:ext cx="8116526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1295" y="941440"/>
            <a:ext cx="811638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5516716"/>
            <a:ext cx="81153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19103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753533"/>
            <a:ext cx="81153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0" y="3649134"/>
            <a:ext cx="7597887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79942"/>
            <a:ext cx="5243619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1759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365557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1" y="3959863"/>
            <a:ext cx="7613650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79942"/>
            <a:ext cx="5243619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TextBox 8"/>
          <p:cNvSpPr txBox="1"/>
          <p:nvPr/>
        </p:nvSpPr>
        <p:spPr>
          <a:xfrm>
            <a:off x="357188" y="9334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38173" y="270129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344149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71" y="1124702"/>
            <a:ext cx="7609640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0" y="3648316"/>
            <a:ext cx="7608491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0" y="378884"/>
            <a:ext cx="5243619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46624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457949" cy="130386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0" y="2202080"/>
            <a:ext cx="2592324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49" y="2904565"/>
            <a:ext cx="2592324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76600" y="2201333"/>
            <a:ext cx="2592324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275144" y="2904067"/>
            <a:ext cx="2592324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8850" y="2192866"/>
            <a:ext cx="2592324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038851" y="2904565"/>
            <a:ext cx="2592324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9756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457949" cy="129540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6463" y="4191001"/>
            <a:ext cx="2588687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6463" y="2362200"/>
            <a:ext cx="258868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6463" y="4873765"/>
            <a:ext cx="2588687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698" y="4191001"/>
            <a:ext cx="2586701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80697" y="2362200"/>
            <a:ext cx="258670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80699" y="4873764"/>
            <a:ext cx="2586701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7299" y="4191001"/>
            <a:ext cx="259235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37391" y="2362200"/>
            <a:ext cx="2585909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037299" y="4873762"/>
            <a:ext cx="2589334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26138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2194560"/>
            <a:ext cx="8115300" cy="40241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67921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745067"/>
            <a:ext cx="154305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8350" y="745068"/>
            <a:ext cx="6153151" cy="3903133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0839" y="379942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0" y="381001"/>
            <a:ext cx="5243619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1872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94829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9144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753534"/>
            <a:ext cx="81152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350" y="3641726"/>
            <a:ext cx="786765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0839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0" y="381002"/>
            <a:ext cx="5243619" cy="364065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6839" y="381001"/>
            <a:ext cx="482811" cy="365125"/>
          </a:xfrm>
        </p:spPr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93675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2194560"/>
            <a:ext cx="4000500" cy="4024125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194560"/>
            <a:ext cx="4000500" cy="4024125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03016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457950" cy="129540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7" y="2183802"/>
            <a:ext cx="3809993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1" y="3132667"/>
            <a:ext cx="3983831" cy="3086019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183802"/>
            <a:ext cx="382905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132667"/>
            <a:ext cx="4000500" cy="3086019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59858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86217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3959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6686" y="746760"/>
            <a:ext cx="4882964" cy="5471925"/>
          </a:xfrm>
        </p:spPr>
        <p:txBody>
          <a:bodyPr anchor="ctr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3124200"/>
            <a:ext cx="30861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1189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524000"/>
            <a:ext cx="51549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95928" y="751242"/>
            <a:ext cx="273372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3124200"/>
            <a:ext cx="515493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13962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45795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2194561"/>
            <a:ext cx="81153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6520" y="6356351"/>
            <a:ext cx="21831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6B968-B175-413C-A748-797CA0507D8F}" type="datetimeFigureOut">
              <a:rPr lang="pt-PT" smtClean="0"/>
              <a:t>29-03-2016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355846"/>
            <a:ext cx="5829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BCDD0-68C4-4427-943D-1149B34C231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085240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992888" cy="10635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PT" sz="8000" b="1" dirty="0" smtClean="0">
                <a:solidFill>
                  <a:srgbClr val="EA9626"/>
                </a:solidFill>
              </a:rPr>
              <a:t>3 – MIS RUTINAS</a:t>
            </a:r>
            <a:endParaRPr lang="pt-PT" sz="8000" b="1" dirty="0">
              <a:solidFill>
                <a:srgbClr val="EA9626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3568" y="3212976"/>
            <a:ext cx="7086600" cy="685800"/>
          </a:xfrm>
        </p:spPr>
        <p:txBody>
          <a:bodyPr>
            <a:normAutofit/>
          </a:bodyPr>
          <a:lstStyle/>
          <a:p>
            <a:r>
              <a:rPr lang="es-ES_tradnl" b="1" dirty="0" smtClean="0"/>
              <a:t>Español – 7º Curso – Nivel A1</a:t>
            </a:r>
            <a:endParaRPr lang="es-ES_tradnl" b="1" dirty="0"/>
          </a:p>
        </p:txBody>
      </p:sp>
    </p:spTree>
    <p:extLst>
      <p:ext uri="{BB962C8B-B14F-4D97-AF65-F5344CB8AC3E}">
        <p14:creationId xmlns:p14="http://schemas.microsoft.com/office/powerpoint/2010/main" val="188161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612068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425756" y="6415127"/>
            <a:ext cx="2220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Comer na cantina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344864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6408712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507509" y="6415127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Voltar para casa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376257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68760"/>
            <a:ext cx="639782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015425" y="6415127"/>
            <a:ext cx="3174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Fazer os trabalhos de casa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419269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374" y="1268760"/>
            <a:ext cx="6538985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884399" y="6381328"/>
            <a:ext cx="3316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Lanchar e jogar videojogos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199221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21879"/>
            <a:ext cx="633670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453070" y="6415599"/>
            <a:ext cx="2093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Praticar desporto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307035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40768"/>
            <a:ext cx="626469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891301" y="6415127"/>
            <a:ext cx="1433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Pôr a mesa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371342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260" y="1196752"/>
            <a:ext cx="613608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537350" y="6415127"/>
            <a:ext cx="2125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Jantar em família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423214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48072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447333" y="6415127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Arrumar a cozinha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10141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648072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752705" y="6429454"/>
            <a:ext cx="1638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Ver televisão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9022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96701"/>
            <a:ext cx="6264696" cy="5073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4013129" y="5683894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Deitar-se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9285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327" y="1196752"/>
            <a:ext cx="645692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4098990" y="6415127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Acordar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363227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24744"/>
            <a:ext cx="6408485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4098990" y="6415127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Levantar-se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22725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626469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537839" y="6444044"/>
            <a:ext cx="2140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Tomar um duche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13576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4744"/>
            <a:ext cx="619268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4074781" y="6415127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Vestir-se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394638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926" y="1288206"/>
            <a:ext cx="6214417" cy="502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042929" y="6415599"/>
            <a:ext cx="3132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Tomar o pequeno-almoço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419255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728" y="1196752"/>
            <a:ext cx="6315624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782207" y="6415127"/>
            <a:ext cx="3600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Sair de casa e ir para a escola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63925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4744"/>
            <a:ext cx="6048672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302261" y="6415127"/>
            <a:ext cx="2539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Apanhar o autocarro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243922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251" y="1196752"/>
            <a:ext cx="6120085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626428" y="6415127"/>
            <a:ext cx="1895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/>
              <a:t>Assistir às </a:t>
            </a:r>
            <a:r>
              <a:rPr lang="pt-PT" b="1" dirty="0" smtClean="0"/>
              <a:t>aulas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165820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Tema2">
  <a:themeElements>
    <a:clrScheme name="Claridade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Trilha de Vapor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ilha de Vapor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Tema2</Template>
  <TotalTime>1052</TotalTime>
  <Words>63</Words>
  <Application>Microsoft Office PowerPoint</Application>
  <PresentationFormat>Apresentação no Ecrã (4:3)</PresentationFormat>
  <Paragraphs>20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19</vt:i4>
      </vt:variant>
    </vt:vector>
  </HeadingPairs>
  <TitlesOfParts>
    <vt:vector size="20" baseType="lpstr">
      <vt:lpstr>Tema2</vt:lpstr>
      <vt:lpstr>3 – MIS RUTINAS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Emanuel</dc:creator>
  <cp:lastModifiedBy>Emanuel</cp:lastModifiedBy>
  <cp:revision>20</cp:revision>
  <dcterms:created xsi:type="dcterms:W3CDTF">2016-03-16T15:30:36Z</dcterms:created>
  <dcterms:modified xsi:type="dcterms:W3CDTF">2016-03-29T09:56:03Z</dcterms:modified>
</cp:coreProperties>
</file>