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8002250" cy="28803600"/>
  <p:notesSz cx="6858000" cy="9144000"/>
  <p:defaultTextStyle>
    <a:defPPr>
      <a:defRPr lang="pt-PT"/>
    </a:defPPr>
    <a:lvl1pPr marL="0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61739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323478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85217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646956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308696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970435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632174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293913" algn="l" defTabSz="3323478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" d="100"/>
          <a:sy n="16" d="100"/>
        </p:scale>
        <p:origin x="-2646" y="-144"/>
      </p:cViewPr>
      <p:guideLst>
        <p:guide orient="horz" pos="9072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0170" y="8947797"/>
            <a:ext cx="15301913" cy="6174104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00339" y="16322040"/>
            <a:ext cx="12601575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61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23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85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46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08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970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632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293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157272" y="1540196"/>
            <a:ext cx="2531567" cy="3276409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62572" y="1540196"/>
            <a:ext cx="7294663" cy="3276409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056" y="18508981"/>
            <a:ext cx="15301913" cy="5720715"/>
          </a:xfrm>
        </p:spPr>
        <p:txBody>
          <a:bodyPr anchor="t"/>
          <a:lstStyle>
            <a:lvl1pPr algn="l">
              <a:defRPr sz="145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422056" y="12208208"/>
            <a:ext cx="15301913" cy="6300784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6173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323478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85217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46956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08696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9970435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63217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29391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62574" y="8961125"/>
            <a:ext cx="4913115" cy="25343170"/>
          </a:xfrm>
        </p:spPr>
        <p:txBody>
          <a:bodyPr/>
          <a:lstStyle>
            <a:lvl1pPr>
              <a:defRPr sz="10200"/>
            </a:lvl1pPr>
            <a:lvl2pPr>
              <a:defRPr sz="87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775723" y="8961125"/>
            <a:ext cx="4913115" cy="25343170"/>
          </a:xfrm>
        </p:spPr>
        <p:txBody>
          <a:bodyPr/>
          <a:lstStyle>
            <a:lvl1pPr>
              <a:defRPr sz="10200"/>
            </a:lvl1pPr>
            <a:lvl2pPr>
              <a:defRPr sz="87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4" y="1153480"/>
            <a:ext cx="162020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00112" y="6447474"/>
            <a:ext cx="7954122" cy="2687001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61739" indent="0">
              <a:buNone/>
              <a:defRPr sz="7300" b="1"/>
            </a:lvl2pPr>
            <a:lvl3pPr marL="3323478" indent="0">
              <a:buNone/>
              <a:defRPr sz="6500" b="1"/>
            </a:lvl3pPr>
            <a:lvl4pPr marL="4985217" indent="0">
              <a:buNone/>
              <a:defRPr sz="5800" b="1"/>
            </a:lvl4pPr>
            <a:lvl5pPr marL="6646956" indent="0">
              <a:buNone/>
              <a:defRPr sz="5800" b="1"/>
            </a:lvl5pPr>
            <a:lvl6pPr marL="8308696" indent="0">
              <a:buNone/>
              <a:defRPr sz="5800" b="1"/>
            </a:lvl6pPr>
            <a:lvl7pPr marL="9970435" indent="0">
              <a:buNone/>
              <a:defRPr sz="5800" b="1"/>
            </a:lvl7pPr>
            <a:lvl8pPr marL="11632174" indent="0">
              <a:buNone/>
              <a:defRPr sz="5800" b="1"/>
            </a:lvl8pPr>
            <a:lvl9pPr marL="13293913" indent="0">
              <a:buNone/>
              <a:defRPr sz="58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900112" y="9134473"/>
            <a:ext cx="7954122" cy="16595410"/>
          </a:xfrm>
        </p:spPr>
        <p:txBody>
          <a:bodyPr/>
          <a:lstStyle>
            <a:lvl1pPr>
              <a:defRPr sz="8700"/>
            </a:lvl1pPr>
            <a:lvl2pPr>
              <a:defRPr sz="73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9144900" y="6447474"/>
            <a:ext cx="7957243" cy="2687001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61739" indent="0">
              <a:buNone/>
              <a:defRPr sz="7300" b="1"/>
            </a:lvl2pPr>
            <a:lvl3pPr marL="3323478" indent="0">
              <a:buNone/>
              <a:defRPr sz="6500" b="1"/>
            </a:lvl3pPr>
            <a:lvl4pPr marL="4985217" indent="0">
              <a:buNone/>
              <a:defRPr sz="5800" b="1"/>
            </a:lvl4pPr>
            <a:lvl5pPr marL="6646956" indent="0">
              <a:buNone/>
              <a:defRPr sz="5800" b="1"/>
            </a:lvl5pPr>
            <a:lvl6pPr marL="8308696" indent="0">
              <a:buNone/>
              <a:defRPr sz="5800" b="1"/>
            </a:lvl6pPr>
            <a:lvl7pPr marL="9970435" indent="0">
              <a:buNone/>
              <a:defRPr sz="5800" b="1"/>
            </a:lvl7pPr>
            <a:lvl8pPr marL="11632174" indent="0">
              <a:buNone/>
              <a:defRPr sz="5800" b="1"/>
            </a:lvl8pPr>
            <a:lvl9pPr marL="13293913" indent="0">
              <a:buNone/>
              <a:defRPr sz="58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9144900" y="9134473"/>
            <a:ext cx="7957243" cy="16595410"/>
          </a:xfrm>
        </p:spPr>
        <p:txBody>
          <a:bodyPr/>
          <a:lstStyle>
            <a:lvl1pPr>
              <a:defRPr sz="8700"/>
            </a:lvl1pPr>
            <a:lvl2pPr>
              <a:defRPr sz="73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4" y="1146812"/>
            <a:ext cx="5922617" cy="4880610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038380" y="1146822"/>
            <a:ext cx="10063759" cy="24583076"/>
          </a:xfrm>
        </p:spPr>
        <p:txBody>
          <a:bodyPr/>
          <a:lstStyle>
            <a:lvl1pPr>
              <a:defRPr sz="11600"/>
            </a:lvl1pPr>
            <a:lvl2pPr>
              <a:defRPr sz="10200"/>
            </a:lvl2pPr>
            <a:lvl3pPr>
              <a:defRPr sz="87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00114" y="6027432"/>
            <a:ext cx="5922617" cy="19702466"/>
          </a:xfrm>
        </p:spPr>
        <p:txBody>
          <a:bodyPr/>
          <a:lstStyle>
            <a:lvl1pPr marL="0" indent="0">
              <a:buNone/>
              <a:defRPr sz="5100"/>
            </a:lvl1pPr>
            <a:lvl2pPr marL="1661739" indent="0">
              <a:buNone/>
              <a:defRPr sz="4400"/>
            </a:lvl2pPr>
            <a:lvl3pPr marL="3323478" indent="0">
              <a:buNone/>
              <a:defRPr sz="3600"/>
            </a:lvl3pPr>
            <a:lvl4pPr marL="4985217" indent="0">
              <a:buNone/>
              <a:defRPr sz="3300"/>
            </a:lvl4pPr>
            <a:lvl5pPr marL="6646956" indent="0">
              <a:buNone/>
              <a:defRPr sz="3300"/>
            </a:lvl5pPr>
            <a:lvl6pPr marL="8308696" indent="0">
              <a:buNone/>
              <a:defRPr sz="3300"/>
            </a:lvl6pPr>
            <a:lvl7pPr marL="9970435" indent="0">
              <a:buNone/>
              <a:defRPr sz="3300"/>
            </a:lvl7pPr>
            <a:lvl8pPr marL="11632174" indent="0">
              <a:buNone/>
              <a:defRPr sz="3300"/>
            </a:lvl8pPr>
            <a:lvl9pPr marL="13293913" indent="0">
              <a:buNone/>
              <a:defRPr sz="33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28567" y="20162525"/>
            <a:ext cx="10801350" cy="2380301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528567" y="2573654"/>
            <a:ext cx="10801350" cy="17282160"/>
          </a:xfrm>
        </p:spPr>
        <p:txBody>
          <a:bodyPr/>
          <a:lstStyle>
            <a:lvl1pPr marL="0" indent="0">
              <a:buNone/>
              <a:defRPr sz="11600"/>
            </a:lvl1pPr>
            <a:lvl2pPr marL="1661739" indent="0">
              <a:buNone/>
              <a:defRPr sz="10200"/>
            </a:lvl2pPr>
            <a:lvl3pPr marL="3323478" indent="0">
              <a:buNone/>
              <a:defRPr sz="8700"/>
            </a:lvl3pPr>
            <a:lvl4pPr marL="4985217" indent="0">
              <a:buNone/>
              <a:defRPr sz="7300"/>
            </a:lvl4pPr>
            <a:lvl5pPr marL="6646956" indent="0">
              <a:buNone/>
              <a:defRPr sz="7300"/>
            </a:lvl5pPr>
            <a:lvl6pPr marL="8308696" indent="0">
              <a:buNone/>
              <a:defRPr sz="7300"/>
            </a:lvl6pPr>
            <a:lvl7pPr marL="9970435" indent="0">
              <a:buNone/>
              <a:defRPr sz="7300"/>
            </a:lvl7pPr>
            <a:lvl8pPr marL="11632174" indent="0">
              <a:buNone/>
              <a:defRPr sz="7300"/>
            </a:lvl8pPr>
            <a:lvl9pPr marL="13293913" indent="0">
              <a:buNone/>
              <a:defRPr sz="73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528567" y="22542826"/>
            <a:ext cx="10801350" cy="3380419"/>
          </a:xfrm>
        </p:spPr>
        <p:txBody>
          <a:bodyPr/>
          <a:lstStyle>
            <a:lvl1pPr marL="0" indent="0">
              <a:buNone/>
              <a:defRPr sz="5100"/>
            </a:lvl1pPr>
            <a:lvl2pPr marL="1661739" indent="0">
              <a:buNone/>
              <a:defRPr sz="4400"/>
            </a:lvl2pPr>
            <a:lvl3pPr marL="3323478" indent="0">
              <a:buNone/>
              <a:defRPr sz="3600"/>
            </a:lvl3pPr>
            <a:lvl4pPr marL="4985217" indent="0">
              <a:buNone/>
              <a:defRPr sz="3300"/>
            </a:lvl4pPr>
            <a:lvl5pPr marL="6646956" indent="0">
              <a:buNone/>
              <a:defRPr sz="3300"/>
            </a:lvl5pPr>
            <a:lvl6pPr marL="8308696" indent="0">
              <a:buNone/>
              <a:defRPr sz="3300"/>
            </a:lvl6pPr>
            <a:lvl7pPr marL="9970435" indent="0">
              <a:buNone/>
              <a:defRPr sz="3300"/>
            </a:lvl7pPr>
            <a:lvl8pPr marL="11632174" indent="0">
              <a:buNone/>
              <a:defRPr sz="3300"/>
            </a:lvl8pPr>
            <a:lvl9pPr marL="13293913" indent="0">
              <a:buNone/>
              <a:defRPr sz="33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900114" y="1153480"/>
            <a:ext cx="16202025" cy="4800600"/>
          </a:xfrm>
          <a:prstGeom prst="rect">
            <a:avLst/>
          </a:prstGeom>
        </p:spPr>
        <p:txBody>
          <a:bodyPr vert="horz" lIns="332348" tIns="166174" rIns="332348" bIns="166174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00114" y="6720855"/>
            <a:ext cx="16202025" cy="19009043"/>
          </a:xfrm>
          <a:prstGeom prst="rect">
            <a:avLst/>
          </a:prstGeom>
        </p:spPr>
        <p:txBody>
          <a:bodyPr vert="horz" lIns="332348" tIns="166174" rIns="332348" bIns="166174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900114" y="26696684"/>
            <a:ext cx="4200525" cy="1533524"/>
          </a:xfrm>
          <a:prstGeom prst="rect">
            <a:avLst/>
          </a:prstGeom>
        </p:spPr>
        <p:txBody>
          <a:bodyPr vert="horz" lIns="332348" tIns="166174" rIns="332348" bIns="166174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5CAD9-6DDF-4129-B2D5-B6FF2F84DE62}" type="datetimeFigureOut">
              <a:rPr lang="pt-PT" smtClean="0"/>
              <a:pPr/>
              <a:t>18-04-2011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6150770" y="26696684"/>
            <a:ext cx="5700713" cy="1533524"/>
          </a:xfrm>
          <a:prstGeom prst="rect">
            <a:avLst/>
          </a:prstGeom>
        </p:spPr>
        <p:txBody>
          <a:bodyPr vert="horz" lIns="332348" tIns="166174" rIns="332348" bIns="166174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2901614" y="26696684"/>
            <a:ext cx="4200525" cy="1533524"/>
          </a:xfrm>
          <a:prstGeom prst="rect">
            <a:avLst/>
          </a:prstGeom>
        </p:spPr>
        <p:txBody>
          <a:bodyPr vert="horz" lIns="332348" tIns="166174" rIns="332348" bIns="166174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2F9B6-98B3-441E-9C6A-581B6AE3375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3323478" rtl="0" eaLnBrk="1" latinLnBrk="0" hangingPunct="1">
        <a:spcBef>
          <a:spcPct val="0"/>
        </a:spcBef>
        <a:buNone/>
        <a:defRPr sz="1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46304" indent="-1246304" algn="l" defTabSz="3323478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326" indent="-1038587" algn="l" defTabSz="3323478" rtl="0" eaLnBrk="1" latinLnBrk="0" hangingPunct="1">
        <a:spcBef>
          <a:spcPct val="20000"/>
        </a:spcBef>
        <a:buFont typeface="Arial" pitchFamily="34" charset="0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54348" indent="-830870" algn="l" defTabSz="3323478" rtl="0" eaLnBrk="1" latinLnBrk="0" hangingPunct="1">
        <a:spcBef>
          <a:spcPct val="20000"/>
        </a:spcBef>
        <a:buFont typeface="Arial" pitchFamily="34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5816087" indent="-830870" algn="l" defTabSz="3323478" rtl="0" eaLnBrk="1" latinLnBrk="0" hangingPunct="1">
        <a:spcBef>
          <a:spcPct val="20000"/>
        </a:spcBef>
        <a:buFont typeface="Arial" pitchFamily="34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77826" indent="-830870" algn="l" defTabSz="3323478" rtl="0" eaLnBrk="1" latinLnBrk="0" hangingPunct="1">
        <a:spcBef>
          <a:spcPct val="20000"/>
        </a:spcBef>
        <a:buFont typeface="Arial" pitchFamily="34" charset="0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39565" indent="-830870" algn="l" defTabSz="3323478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04" indent="-830870" algn="l" defTabSz="3323478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463043" indent="-830870" algn="l" defTabSz="3323478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124783" indent="-830870" algn="l" defTabSz="3323478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61739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323478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85217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6956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308696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970435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632174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293913" algn="l" defTabSz="3323478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pt/imgres?imgurl=http://2.bp.blogspot.com/_7TY08u7l6IY/S5ZYUp8TWMI/AAAAAAAABSY/YXs_iqk1pKk/s400/tabaco.gif&amp;imgrefurl=http://treinadoreshp.blogspot.com/2010/03/tabaco-e-o-atleta.html&amp;usg=__HL7TtKozVuThV6hLF4yxo8bZqzM=&amp;h=259&amp;w=250&amp;sz=4&amp;hl=pt-PT&amp;start=1&amp;sig2=tjCvmlVTzYbGwHahYHXq1w&amp;zoom=1&amp;tbnid=3y5vqXFXpGtkuM:&amp;tbnh=112&amp;tbnw=108&amp;ei=jDWsTYyYGInChAfy5OyoCQ&amp;prev=/search?q=tabaco&amp;hl=pt-PT&amp;sa=X&amp;rlz=1W1ADFA_pt-PT&amp;biw=1345&amp;bih=531&amp;tbm=isch&amp;prmd=ivnsub&amp;itbs=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g_hi" descr="http://t3.gstatic.com/images?q=tbn:ANd9GcSnVs-8WNlG5TSvlr3RFpmPXsdiaRfnaUyBwMWfUZTJtrt6ItE0h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264394">
            <a:off x="12317092" y="5059857"/>
            <a:ext cx="3597079" cy="372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18" y="792288"/>
            <a:ext cx="3856028" cy="226825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6" name="Imagem 5" descr="logoue[1]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96202" y="792288"/>
            <a:ext cx="5669458" cy="181460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8" name="Rectângulo 7"/>
          <p:cNvSpPr/>
          <p:nvPr/>
        </p:nvSpPr>
        <p:spPr>
          <a:xfrm rot="18128661">
            <a:off x="-3069375" y="14142410"/>
            <a:ext cx="21021082" cy="4367467"/>
          </a:xfrm>
          <a:prstGeom prst="rect">
            <a:avLst/>
          </a:prstGeom>
          <a:noFill/>
        </p:spPr>
        <p:txBody>
          <a:bodyPr wrap="square" lIns="332348" tIns="166174" rIns="332348" bIns="166174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PT" sz="26200" b="1" spc="182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Broadway" pitchFamily="82" charset="0"/>
              </a:rPr>
              <a:t> </a:t>
            </a:r>
            <a:r>
              <a:rPr lang="pt-PT" sz="24000" b="1" spc="182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Broadway" pitchFamily="82" charset="0"/>
              </a:rPr>
              <a:t>Tabaco </a:t>
            </a:r>
            <a:r>
              <a:rPr lang="pt-PT" sz="24000" b="1" spc="182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Broadway" pitchFamily="82" charset="0"/>
              </a:rPr>
              <a:t>Zer</a:t>
            </a:r>
            <a:endParaRPr lang="pt-PT" sz="26200" b="1" spc="182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  <a:latin typeface="Broadway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3</Words>
  <Application>Microsoft Office PowerPoint</Application>
  <PresentationFormat>Personalizados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Tabaco Zer</dc:title>
  <dc:creator>Teresa</dc:creator>
  <cp:lastModifiedBy>Teresa</cp:lastModifiedBy>
  <cp:revision>3</cp:revision>
  <dcterms:created xsi:type="dcterms:W3CDTF">2011-04-18T14:51:09Z</dcterms:created>
  <dcterms:modified xsi:type="dcterms:W3CDTF">2011-04-18T16:01:06Z</dcterms:modified>
</cp:coreProperties>
</file>