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5" r:id="rId3"/>
    <p:sldId id="266" r:id="rId4"/>
    <p:sldId id="271" r:id="rId5"/>
    <p:sldId id="273" r:id="rId6"/>
    <p:sldId id="274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7" d="100"/>
          <a:sy n="77" d="100"/>
        </p:scale>
        <p:origin x="-180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10A4F6-A7EA-8048-9A6B-917A93C2C65F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34110C4B-B6A3-3849-812D-F08731321DFE}">
      <dgm:prSet phldrT="[Text]"/>
      <dgm:spPr/>
      <dgm:t>
        <a:bodyPr/>
        <a:lstStyle/>
        <a:p>
          <a:r>
            <a:rPr lang="pt-PT" dirty="0" smtClean="0"/>
            <a:t>Nota introdutória</a:t>
          </a:r>
          <a:endParaRPr lang="pt-PT" dirty="0"/>
        </a:p>
      </dgm:t>
    </dgm:pt>
    <dgm:pt modelId="{81CED598-CD27-EF41-88CF-E264B67231AD}" type="parTrans" cxnId="{93A13DB9-5903-2B48-950F-868F57F5D191}">
      <dgm:prSet/>
      <dgm:spPr/>
      <dgm:t>
        <a:bodyPr/>
        <a:lstStyle/>
        <a:p>
          <a:endParaRPr lang="pt-PT"/>
        </a:p>
      </dgm:t>
    </dgm:pt>
    <dgm:pt modelId="{056C002F-0DE8-264B-9DC2-67D43570D3A6}" type="sibTrans" cxnId="{93A13DB9-5903-2B48-950F-868F57F5D191}">
      <dgm:prSet/>
      <dgm:spPr/>
      <dgm:t>
        <a:bodyPr/>
        <a:lstStyle/>
        <a:p>
          <a:endParaRPr lang="pt-PT"/>
        </a:p>
      </dgm:t>
    </dgm:pt>
    <dgm:pt modelId="{D9B17B62-4A8E-904A-B7BE-5F38CF846B75}">
      <dgm:prSet phldrT="[Text]"/>
      <dgm:spPr/>
      <dgm:t>
        <a:bodyPr/>
        <a:lstStyle/>
        <a:p>
          <a:pPr algn="just"/>
          <a:r>
            <a:rPr lang="pt-PT" dirty="0" smtClean="0"/>
            <a:t>Os elevados índices de envelhecimento do país e do Alentejo retratados nos censos 2011 têm repercussões a vários níveis nomeadamente na saúde e na qualidade de vida. Este facto justifica a necessidade de intervir assumindo os </a:t>
          </a:r>
          <a:r>
            <a:rPr lang="pt-PT" dirty="0" err="1" smtClean="0"/>
            <a:t>stakeholders</a:t>
          </a:r>
          <a:r>
            <a:rPr lang="pt-PT" dirty="0" smtClean="0"/>
            <a:t> um papel relevante na promoção de projetos comunitários.</a:t>
          </a:r>
          <a:endParaRPr lang="pt-PT" dirty="0"/>
        </a:p>
      </dgm:t>
    </dgm:pt>
    <dgm:pt modelId="{8E7AAA7E-95E7-294F-AE2C-9A6F8B675B4C}" type="parTrans" cxnId="{64EF07E1-8E39-6945-8DF0-61521C8888B6}">
      <dgm:prSet/>
      <dgm:spPr/>
      <dgm:t>
        <a:bodyPr/>
        <a:lstStyle/>
        <a:p>
          <a:endParaRPr lang="pt-PT"/>
        </a:p>
      </dgm:t>
    </dgm:pt>
    <dgm:pt modelId="{7886C126-581C-D348-AF07-AE43733B6C2A}" type="sibTrans" cxnId="{64EF07E1-8E39-6945-8DF0-61521C8888B6}">
      <dgm:prSet/>
      <dgm:spPr/>
      <dgm:t>
        <a:bodyPr/>
        <a:lstStyle/>
        <a:p>
          <a:endParaRPr lang="pt-PT"/>
        </a:p>
      </dgm:t>
    </dgm:pt>
    <dgm:pt modelId="{DC144797-F37E-7F48-8AB4-E95134444B95}">
      <dgm:prSet phldrT="[Text]"/>
      <dgm:spPr/>
      <dgm:t>
        <a:bodyPr/>
        <a:lstStyle/>
        <a:p>
          <a:pPr algn="just"/>
          <a:r>
            <a:rPr lang="pt-PT" dirty="0" smtClean="0"/>
            <a:t>A UÉESESJD pôs em prática um projeto embrionário, em parceria com a CME que visa criar condições ao envelhecimento ativo (EA).</a:t>
          </a:r>
          <a:endParaRPr lang="pt-PT" dirty="0"/>
        </a:p>
      </dgm:t>
    </dgm:pt>
    <dgm:pt modelId="{EA3DFEB9-5FC5-A042-B399-792424E168C3}" type="parTrans" cxnId="{E7A8A419-55A4-A942-9D21-CD6D772AB43D}">
      <dgm:prSet/>
      <dgm:spPr/>
      <dgm:t>
        <a:bodyPr/>
        <a:lstStyle/>
        <a:p>
          <a:endParaRPr lang="pt-PT"/>
        </a:p>
      </dgm:t>
    </dgm:pt>
    <dgm:pt modelId="{1EA0CB34-1687-9542-B4B3-3B317D7501A0}" type="sibTrans" cxnId="{E7A8A419-55A4-A942-9D21-CD6D772AB43D}">
      <dgm:prSet/>
      <dgm:spPr/>
      <dgm:t>
        <a:bodyPr/>
        <a:lstStyle/>
        <a:p>
          <a:endParaRPr lang="pt-PT"/>
        </a:p>
      </dgm:t>
    </dgm:pt>
    <dgm:pt modelId="{5087ECEF-6FEE-8A41-BD17-145E31B00C95}">
      <dgm:prSet phldrT="[Text]"/>
      <dgm:spPr/>
      <dgm:t>
        <a:bodyPr/>
        <a:lstStyle/>
        <a:p>
          <a:r>
            <a:rPr lang="pt-PT" dirty="0" smtClean="0"/>
            <a:t>Importa, agora, avaliar a dimensão formativa a partir dos utilizadores, idosos do projeto.</a:t>
          </a:r>
        </a:p>
        <a:p>
          <a:r>
            <a:rPr lang="pt-PT" dirty="0" smtClean="0"/>
            <a:t>Para o efeito questionámos: Na dimensão formativa quais foram os aspetos mais relevantes para os idosos?</a:t>
          </a:r>
          <a:endParaRPr lang="pt-PT" dirty="0"/>
        </a:p>
      </dgm:t>
    </dgm:pt>
    <dgm:pt modelId="{D73314FF-3240-2140-9D33-D10EBE156989}" type="parTrans" cxnId="{911B88A5-631C-4242-B7E4-B3368F004D4C}">
      <dgm:prSet/>
      <dgm:spPr/>
      <dgm:t>
        <a:bodyPr/>
        <a:lstStyle/>
        <a:p>
          <a:endParaRPr lang="pt-PT"/>
        </a:p>
      </dgm:t>
    </dgm:pt>
    <dgm:pt modelId="{459EBF02-12B5-4E40-BBEA-6DFECC93D94F}" type="sibTrans" cxnId="{911B88A5-631C-4242-B7E4-B3368F004D4C}">
      <dgm:prSet/>
      <dgm:spPr/>
      <dgm:t>
        <a:bodyPr/>
        <a:lstStyle/>
        <a:p>
          <a:endParaRPr lang="pt-PT"/>
        </a:p>
      </dgm:t>
    </dgm:pt>
    <dgm:pt modelId="{1D683DA1-2196-3246-BD53-5B92667C9267}">
      <dgm:prSet/>
      <dgm:spPr/>
      <dgm:t>
        <a:bodyPr/>
        <a:lstStyle/>
        <a:p>
          <a:r>
            <a:rPr lang="pt-PT" dirty="0" smtClean="0"/>
            <a:t>Este projeto foi delineado por fases e dimensões, concretamente, a formativa, a consultiva e a informativa. </a:t>
          </a:r>
        </a:p>
        <a:p>
          <a:endParaRPr lang="pt-PT" dirty="0"/>
        </a:p>
      </dgm:t>
    </dgm:pt>
    <dgm:pt modelId="{5B878087-4891-3146-A372-76BB06E47653}" type="parTrans" cxnId="{99E98E82-8AE5-E349-BBC9-81A1158001BF}">
      <dgm:prSet/>
      <dgm:spPr/>
      <dgm:t>
        <a:bodyPr/>
        <a:lstStyle/>
        <a:p>
          <a:endParaRPr lang="pt-PT"/>
        </a:p>
      </dgm:t>
    </dgm:pt>
    <dgm:pt modelId="{87553C54-A638-934A-A717-C90000CEB36C}" type="sibTrans" cxnId="{99E98E82-8AE5-E349-BBC9-81A1158001BF}">
      <dgm:prSet/>
      <dgm:spPr/>
      <dgm:t>
        <a:bodyPr/>
        <a:lstStyle/>
        <a:p>
          <a:endParaRPr lang="pt-PT"/>
        </a:p>
      </dgm:t>
    </dgm:pt>
    <dgm:pt modelId="{39EF495D-AEAD-FE4C-A9E0-65E78E50B1C6}" type="pres">
      <dgm:prSet presAssocID="{E010A4F6-A7EA-8048-9A6B-917A93C2C65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F970EBA8-6843-944A-B028-7D289B4A7B34}" type="pres">
      <dgm:prSet presAssocID="{34110C4B-B6A3-3849-812D-F08731321DFE}" presName="thickLine" presStyleLbl="alignNode1" presStyleIdx="0" presStyleCnt="1"/>
      <dgm:spPr/>
    </dgm:pt>
    <dgm:pt modelId="{2CE94DDE-3C38-0B4F-95CB-D27116F67EB3}" type="pres">
      <dgm:prSet presAssocID="{34110C4B-B6A3-3849-812D-F08731321DFE}" presName="horz1" presStyleCnt="0"/>
      <dgm:spPr/>
    </dgm:pt>
    <dgm:pt modelId="{0C091A2D-500D-FD4B-BE62-454016429CD3}" type="pres">
      <dgm:prSet presAssocID="{34110C4B-B6A3-3849-812D-F08731321DFE}" presName="tx1" presStyleLbl="revTx" presStyleIdx="0" presStyleCnt="5"/>
      <dgm:spPr/>
      <dgm:t>
        <a:bodyPr/>
        <a:lstStyle/>
        <a:p>
          <a:endParaRPr lang="pt-PT"/>
        </a:p>
      </dgm:t>
    </dgm:pt>
    <dgm:pt modelId="{73611490-44FE-8848-8C56-F5A269F4D1CC}" type="pres">
      <dgm:prSet presAssocID="{34110C4B-B6A3-3849-812D-F08731321DFE}" presName="vert1" presStyleCnt="0"/>
      <dgm:spPr/>
    </dgm:pt>
    <dgm:pt modelId="{55C9DC97-A250-E04E-BADF-A4781BE2658A}" type="pres">
      <dgm:prSet presAssocID="{D9B17B62-4A8E-904A-B7BE-5F38CF846B75}" presName="vertSpace2a" presStyleCnt="0"/>
      <dgm:spPr/>
    </dgm:pt>
    <dgm:pt modelId="{1BA1625F-E920-5649-87FB-E0CBBFDF34BA}" type="pres">
      <dgm:prSet presAssocID="{D9B17B62-4A8E-904A-B7BE-5F38CF846B75}" presName="horz2" presStyleCnt="0"/>
      <dgm:spPr/>
    </dgm:pt>
    <dgm:pt modelId="{446709B9-68ED-AA4E-B1A8-6F3FDE4F374E}" type="pres">
      <dgm:prSet presAssocID="{D9B17B62-4A8E-904A-B7BE-5F38CF846B75}" presName="horzSpace2" presStyleCnt="0"/>
      <dgm:spPr/>
    </dgm:pt>
    <dgm:pt modelId="{658246AA-96FD-1C46-9781-1ED0AA02EE9F}" type="pres">
      <dgm:prSet presAssocID="{D9B17B62-4A8E-904A-B7BE-5F38CF846B75}" presName="tx2" presStyleLbl="revTx" presStyleIdx="1" presStyleCnt="5"/>
      <dgm:spPr/>
      <dgm:t>
        <a:bodyPr/>
        <a:lstStyle/>
        <a:p>
          <a:endParaRPr lang="pt-PT"/>
        </a:p>
      </dgm:t>
    </dgm:pt>
    <dgm:pt modelId="{CBE3131F-7B2D-5B47-9C1B-F43520AD1B11}" type="pres">
      <dgm:prSet presAssocID="{D9B17B62-4A8E-904A-B7BE-5F38CF846B75}" presName="vert2" presStyleCnt="0"/>
      <dgm:spPr/>
    </dgm:pt>
    <dgm:pt modelId="{C858A874-A7AC-AE49-8D9F-DB6EBD68DC54}" type="pres">
      <dgm:prSet presAssocID="{D9B17B62-4A8E-904A-B7BE-5F38CF846B75}" presName="thinLine2b" presStyleLbl="callout" presStyleIdx="0" presStyleCnt="4"/>
      <dgm:spPr/>
    </dgm:pt>
    <dgm:pt modelId="{FD5E2AFC-D5A7-F649-A367-3CB766165A03}" type="pres">
      <dgm:prSet presAssocID="{D9B17B62-4A8E-904A-B7BE-5F38CF846B75}" presName="vertSpace2b" presStyleCnt="0"/>
      <dgm:spPr/>
    </dgm:pt>
    <dgm:pt modelId="{EF497D80-A408-7447-8E13-1C03DE07AE5E}" type="pres">
      <dgm:prSet presAssocID="{DC144797-F37E-7F48-8AB4-E95134444B95}" presName="horz2" presStyleCnt="0"/>
      <dgm:spPr/>
    </dgm:pt>
    <dgm:pt modelId="{27C44B96-D00B-4B43-8D56-3A19C6919DF7}" type="pres">
      <dgm:prSet presAssocID="{DC144797-F37E-7F48-8AB4-E95134444B95}" presName="horzSpace2" presStyleCnt="0"/>
      <dgm:spPr/>
    </dgm:pt>
    <dgm:pt modelId="{034F342F-63BF-4A40-8CC5-CDCFC4D517E0}" type="pres">
      <dgm:prSet presAssocID="{DC144797-F37E-7F48-8AB4-E95134444B95}" presName="tx2" presStyleLbl="revTx" presStyleIdx="2" presStyleCnt="5"/>
      <dgm:spPr/>
      <dgm:t>
        <a:bodyPr/>
        <a:lstStyle/>
        <a:p>
          <a:endParaRPr lang="pt-PT"/>
        </a:p>
      </dgm:t>
    </dgm:pt>
    <dgm:pt modelId="{212CF5B6-1E01-4141-A90F-5ECEE12ACDEF}" type="pres">
      <dgm:prSet presAssocID="{DC144797-F37E-7F48-8AB4-E95134444B95}" presName="vert2" presStyleCnt="0"/>
      <dgm:spPr/>
    </dgm:pt>
    <dgm:pt modelId="{3CBFE6BD-45C3-F041-BC42-F7FCC239FFED}" type="pres">
      <dgm:prSet presAssocID="{DC144797-F37E-7F48-8AB4-E95134444B95}" presName="thinLine2b" presStyleLbl="callout" presStyleIdx="1" presStyleCnt="4"/>
      <dgm:spPr/>
    </dgm:pt>
    <dgm:pt modelId="{3AA76600-B839-C342-A124-90B53954F429}" type="pres">
      <dgm:prSet presAssocID="{DC144797-F37E-7F48-8AB4-E95134444B95}" presName="vertSpace2b" presStyleCnt="0"/>
      <dgm:spPr/>
    </dgm:pt>
    <dgm:pt modelId="{B363A81D-DE23-BD4A-A606-6A5323A51467}" type="pres">
      <dgm:prSet presAssocID="{1D683DA1-2196-3246-BD53-5B92667C9267}" presName="horz2" presStyleCnt="0"/>
      <dgm:spPr/>
    </dgm:pt>
    <dgm:pt modelId="{EDEA488B-40BB-364A-8FE6-9C4BF4B72E56}" type="pres">
      <dgm:prSet presAssocID="{1D683DA1-2196-3246-BD53-5B92667C9267}" presName="horzSpace2" presStyleCnt="0"/>
      <dgm:spPr/>
    </dgm:pt>
    <dgm:pt modelId="{63E5A0F7-1F9E-5F4F-8D53-5503F3819050}" type="pres">
      <dgm:prSet presAssocID="{1D683DA1-2196-3246-BD53-5B92667C9267}" presName="tx2" presStyleLbl="revTx" presStyleIdx="3" presStyleCnt="5"/>
      <dgm:spPr/>
      <dgm:t>
        <a:bodyPr/>
        <a:lstStyle/>
        <a:p>
          <a:endParaRPr lang="pt-PT"/>
        </a:p>
      </dgm:t>
    </dgm:pt>
    <dgm:pt modelId="{65554789-EC38-DE4C-BE46-BD787FFF27CB}" type="pres">
      <dgm:prSet presAssocID="{1D683DA1-2196-3246-BD53-5B92667C9267}" presName="vert2" presStyleCnt="0"/>
      <dgm:spPr/>
    </dgm:pt>
    <dgm:pt modelId="{0711F74D-A3EE-BB49-8DA6-50FBC6958C30}" type="pres">
      <dgm:prSet presAssocID="{1D683DA1-2196-3246-BD53-5B92667C9267}" presName="thinLine2b" presStyleLbl="callout" presStyleIdx="2" presStyleCnt="4"/>
      <dgm:spPr/>
    </dgm:pt>
    <dgm:pt modelId="{35A3DCE5-0951-2245-BCBC-0028EEBDC77C}" type="pres">
      <dgm:prSet presAssocID="{1D683DA1-2196-3246-BD53-5B92667C9267}" presName="vertSpace2b" presStyleCnt="0"/>
      <dgm:spPr/>
    </dgm:pt>
    <dgm:pt modelId="{841E8B3E-48B4-1743-97CF-CAAD63FBEBF8}" type="pres">
      <dgm:prSet presAssocID="{5087ECEF-6FEE-8A41-BD17-145E31B00C95}" presName="horz2" presStyleCnt="0"/>
      <dgm:spPr/>
    </dgm:pt>
    <dgm:pt modelId="{74F5D0BF-A60B-724B-AF4A-422A7526B983}" type="pres">
      <dgm:prSet presAssocID="{5087ECEF-6FEE-8A41-BD17-145E31B00C95}" presName="horzSpace2" presStyleCnt="0"/>
      <dgm:spPr/>
    </dgm:pt>
    <dgm:pt modelId="{DEBCBD68-DF2A-3141-AA6E-812DE24B7486}" type="pres">
      <dgm:prSet presAssocID="{5087ECEF-6FEE-8A41-BD17-145E31B00C95}" presName="tx2" presStyleLbl="revTx" presStyleIdx="4" presStyleCnt="5"/>
      <dgm:spPr/>
      <dgm:t>
        <a:bodyPr/>
        <a:lstStyle/>
        <a:p>
          <a:endParaRPr lang="pt-PT"/>
        </a:p>
      </dgm:t>
    </dgm:pt>
    <dgm:pt modelId="{CB990232-3213-3049-9FFE-D6B9BCBBA5C0}" type="pres">
      <dgm:prSet presAssocID="{5087ECEF-6FEE-8A41-BD17-145E31B00C95}" presName="vert2" presStyleCnt="0"/>
      <dgm:spPr/>
    </dgm:pt>
    <dgm:pt modelId="{5BE07879-983F-9A4D-868A-7B3DC0FBFCF5}" type="pres">
      <dgm:prSet presAssocID="{5087ECEF-6FEE-8A41-BD17-145E31B00C95}" presName="thinLine2b" presStyleLbl="callout" presStyleIdx="3" presStyleCnt="4"/>
      <dgm:spPr/>
    </dgm:pt>
    <dgm:pt modelId="{9AD646F6-73ED-F343-9CCA-785D03052CD4}" type="pres">
      <dgm:prSet presAssocID="{5087ECEF-6FEE-8A41-BD17-145E31B00C95}" presName="vertSpace2b" presStyleCnt="0"/>
      <dgm:spPr/>
    </dgm:pt>
  </dgm:ptLst>
  <dgm:cxnLst>
    <dgm:cxn modelId="{911B88A5-631C-4242-B7E4-B3368F004D4C}" srcId="{34110C4B-B6A3-3849-812D-F08731321DFE}" destId="{5087ECEF-6FEE-8A41-BD17-145E31B00C95}" srcOrd="3" destOrd="0" parTransId="{D73314FF-3240-2140-9D33-D10EBE156989}" sibTransId="{459EBF02-12B5-4E40-BBEA-6DFECC93D94F}"/>
    <dgm:cxn modelId="{93A13DB9-5903-2B48-950F-868F57F5D191}" srcId="{E010A4F6-A7EA-8048-9A6B-917A93C2C65F}" destId="{34110C4B-B6A3-3849-812D-F08731321DFE}" srcOrd="0" destOrd="0" parTransId="{81CED598-CD27-EF41-88CF-E264B67231AD}" sibTransId="{056C002F-0DE8-264B-9DC2-67D43570D3A6}"/>
    <dgm:cxn modelId="{D132DBA1-892B-4C40-8222-B8FFEEA26CF4}" type="presOf" srcId="{E010A4F6-A7EA-8048-9A6B-917A93C2C65F}" destId="{39EF495D-AEAD-FE4C-A9E0-65E78E50B1C6}" srcOrd="0" destOrd="0" presId="urn:microsoft.com/office/officeart/2008/layout/LinedList"/>
    <dgm:cxn modelId="{C31E4786-1AE9-9641-948F-FA604A6AC0BD}" type="presOf" srcId="{D9B17B62-4A8E-904A-B7BE-5F38CF846B75}" destId="{658246AA-96FD-1C46-9781-1ED0AA02EE9F}" srcOrd="0" destOrd="0" presId="urn:microsoft.com/office/officeart/2008/layout/LinedList"/>
    <dgm:cxn modelId="{4981791C-5F56-5044-BA8E-634D25BB2688}" type="presOf" srcId="{5087ECEF-6FEE-8A41-BD17-145E31B00C95}" destId="{DEBCBD68-DF2A-3141-AA6E-812DE24B7486}" srcOrd="0" destOrd="0" presId="urn:microsoft.com/office/officeart/2008/layout/LinedList"/>
    <dgm:cxn modelId="{64EF07E1-8E39-6945-8DF0-61521C8888B6}" srcId="{34110C4B-B6A3-3849-812D-F08731321DFE}" destId="{D9B17B62-4A8E-904A-B7BE-5F38CF846B75}" srcOrd="0" destOrd="0" parTransId="{8E7AAA7E-95E7-294F-AE2C-9A6F8B675B4C}" sibTransId="{7886C126-581C-D348-AF07-AE43733B6C2A}"/>
    <dgm:cxn modelId="{E7A8A419-55A4-A942-9D21-CD6D772AB43D}" srcId="{34110C4B-B6A3-3849-812D-F08731321DFE}" destId="{DC144797-F37E-7F48-8AB4-E95134444B95}" srcOrd="1" destOrd="0" parTransId="{EA3DFEB9-5FC5-A042-B399-792424E168C3}" sibTransId="{1EA0CB34-1687-9542-B4B3-3B317D7501A0}"/>
    <dgm:cxn modelId="{99E98E82-8AE5-E349-BBC9-81A1158001BF}" srcId="{34110C4B-B6A3-3849-812D-F08731321DFE}" destId="{1D683DA1-2196-3246-BD53-5B92667C9267}" srcOrd="2" destOrd="0" parTransId="{5B878087-4891-3146-A372-76BB06E47653}" sibTransId="{87553C54-A638-934A-A717-C90000CEB36C}"/>
    <dgm:cxn modelId="{D72EA52F-F86A-F045-8D29-32D9C5831D97}" type="presOf" srcId="{1D683DA1-2196-3246-BD53-5B92667C9267}" destId="{63E5A0F7-1F9E-5F4F-8D53-5503F3819050}" srcOrd="0" destOrd="0" presId="urn:microsoft.com/office/officeart/2008/layout/LinedList"/>
    <dgm:cxn modelId="{D4E9E283-2DEB-A249-BD6C-A7A7252284BF}" type="presOf" srcId="{34110C4B-B6A3-3849-812D-F08731321DFE}" destId="{0C091A2D-500D-FD4B-BE62-454016429CD3}" srcOrd="0" destOrd="0" presId="urn:microsoft.com/office/officeart/2008/layout/LinedList"/>
    <dgm:cxn modelId="{CE201182-8462-0E4B-BDBB-4A5D56A95AB4}" type="presOf" srcId="{DC144797-F37E-7F48-8AB4-E95134444B95}" destId="{034F342F-63BF-4A40-8CC5-CDCFC4D517E0}" srcOrd="0" destOrd="0" presId="urn:microsoft.com/office/officeart/2008/layout/LinedList"/>
    <dgm:cxn modelId="{1881743E-019B-194F-B68B-2E421133DA3B}" type="presParOf" srcId="{39EF495D-AEAD-FE4C-A9E0-65E78E50B1C6}" destId="{F970EBA8-6843-944A-B028-7D289B4A7B34}" srcOrd="0" destOrd="0" presId="urn:microsoft.com/office/officeart/2008/layout/LinedList"/>
    <dgm:cxn modelId="{AE13B9DA-5B55-224C-878D-7F86EAEB1EF6}" type="presParOf" srcId="{39EF495D-AEAD-FE4C-A9E0-65E78E50B1C6}" destId="{2CE94DDE-3C38-0B4F-95CB-D27116F67EB3}" srcOrd="1" destOrd="0" presId="urn:microsoft.com/office/officeart/2008/layout/LinedList"/>
    <dgm:cxn modelId="{36898CC4-165C-E949-B118-03B6BE025A5D}" type="presParOf" srcId="{2CE94DDE-3C38-0B4F-95CB-D27116F67EB3}" destId="{0C091A2D-500D-FD4B-BE62-454016429CD3}" srcOrd="0" destOrd="0" presId="urn:microsoft.com/office/officeart/2008/layout/LinedList"/>
    <dgm:cxn modelId="{E6DCC9C1-B4D7-F34D-9163-BFABEC6A13BA}" type="presParOf" srcId="{2CE94DDE-3C38-0B4F-95CB-D27116F67EB3}" destId="{73611490-44FE-8848-8C56-F5A269F4D1CC}" srcOrd="1" destOrd="0" presId="urn:microsoft.com/office/officeart/2008/layout/LinedList"/>
    <dgm:cxn modelId="{326172D8-BC8D-1541-92AE-F2C18CFBD5F1}" type="presParOf" srcId="{73611490-44FE-8848-8C56-F5A269F4D1CC}" destId="{55C9DC97-A250-E04E-BADF-A4781BE2658A}" srcOrd="0" destOrd="0" presId="urn:microsoft.com/office/officeart/2008/layout/LinedList"/>
    <dgm:cxn modelId="{79C1A911-1B2B-C64A-BDEC-F194DC92727E}" type="presParOf" srcId="{73611490-44FE-8848-8C56-F5A269F4D1CC}" destId="{1BA1625F-E920-5649-87FB-E0CBBFDF34BA}" srcOrd="1" destOrd="0" presId="urn:microsoft.com/office/officeart/2008/layout/LinedList"/>
    <dgm:cxn modelId="{47561781-41CE-6644-89DA-D749FF24EB88}" type="presParOf" srcId="{1BA1625F-E920-5649-87FB-E0CBBFDF34BA}" destId="{446709B9-68ED-AA4E-B1A8-6F3FDE4F374E}" srcOrd="0" destOrd="0" presId="urn:microsoft.com/office/officeart/2008/layout/LinedList"/>
    <dgm:cxn modelId="{C59D145C-323B-D74D-B85F-03C8E4B9F504}" type="presParOf" srcId="{1BA1625F-E920-5649-87FB-E0CBBFDF34BA}" destId="{658246AA-96FD-1C46-9781-1ED0AA02EE9F}" srcOrd="1" destOrd="0" presId="urn:microsoft.com/office/officeart/2008/layout/LinedList"/>
    <dgm:cxn modelId="{9A344C6E-AA92-BA4A-92B5-5CB2E44653DD}" type="presParOf" srcId="{1BA1625F-E920-5649-87FB-E0CBBFDF34BA}" destId="{CBE3131F-7B2D-5B47-9C1B-F43520AD1B11}" srcOrd="2" destOrd="0" presId="urn:microsoft.com/office/officeart/2008/layout/LinedList"/>
    <dgm:cxn modelId="{AAF54576-8FE1-8046-BBAF-63D2571690AE}" type="presParOf" srcId="{73611490-44FE-8848-8C56-F5A269F4D1CC}" destId="{C858A874-A7AC-AE49-8D9F-DB6EBD68DC54}" srcOrd="2" destOrd="0" presId="urn:microsoft.com/office/officeart/2008/layout/LinedList"/>
    <dgm:cxn modelId="{9A6A91CD-5E0F-544A-B4C1-3148A658618B}" type="presParOf" srcId="{73611490-44FE-8848-8C56-F5A269F4D1CC}" destId="{FD5E2AFC-D5A7-F649-A367-3CB766165A03}" srcOrd="3" destOrd="0" presId="urn:microsoft.com/office/officeart/2008/layout/LinedList"/>
    <dgm:cxn modelId="{0B908B4A-39C7-3148-A59D-331155C66F35}" type="presParOf" srcId="{73611490-44FE-8848-8C56-F5A269F4D1CC}" destId="{EF497D80-A408-7447-8E13-1C03DE07AE5E}" srcOrd="4" destOrd="0" presId="urn:microsoft.com/office/officeart/2008/layout/LinedList"/>
    <dgm:cxn modelId="{8EA9AA4A-BF16-124E-A264-00FB3F122404}" type="presParOf" srcId="{EF497D80-A408-7447-8E13-1C03DE07AE5E}" destId="{27C44B96-D00B-4B43-8D56-3A19C6919DF7}" srcOrd="0" destOrd="0" presId="urn:microsoft.com/office/officeart/2008/layout/LinedList"/>
    <dgm:cxn modelId="{BF794064-D010-5F4A-A84B-35218F99827D}" type="presParOf" srcId="{EF497D80-A408-7447-8E13-1C03DE07AE5E}" destId="{034F342F-63BF-4A40-8CC5-CDCFC4D517E0}" srcOrd="1" destOrd="0" presId="urn:microsoft.com/office/officeart/2008/layout/LinedList"/>
    <dgm:cxn modelId="{554F7CDB-BE50-914F-9418-2B99BDEDADD0}" type="presParOf" srcId="{EF497D80-A408-7447-8E13-1C03DE07AE5E}" destId="{212CF5B6-1E01-4141-A90F-5ECEE12ACDEF}" srcOrd="2" destOrd="0" presId="urn:microsoft.com/office/officeart/2008/layout/LinedList"/>
    <dgm:cxn modelId="{C7C67170-24AA-AE45-9FC9-4060E0A95B10}" type="presParOf" srcId="{73611490-44FE-8848-8C56-F5A269F4D1CC}" destId="{3CBFE6BD-45C3-F041-BC42-F7FCC239FFED}" srcOrd="5" destOrd="0" presId="urn:microsoft.com/office/officeart/2008/layout/LinedList"/>
    <dgm:cxn modelId="{28E4BAB0-D54F-9745-8783-597A8D00B45D}" type="presParOf" srcId="{73611490-44FE-8848-8C56-F5A269F4D1CC}" destId="{3AA76600-B839-C342-A124-90B53954F429}" srcOrd="6" destOrd="0" presId="urn:microsoft.com/office/officeart/2008/layout/LinedList"/>
    <dgm:cxn modelId="{AFBC2A05-54BD-1448-9F64-5F222BBD4B44}" type="presParOf" srcId="{73611490-44FE-8848-8C56-F5A269F4D1CC}" destId="{B363A81D-DE23-BD4A-A606-6A5323A51467}" srcOrd="7" destOrd="0" presId="urn:microsoft.com/office/officeart/2008/layout/LinedList"/>
    <dgm:cxn modelId="{D5C66AE1-9615-8540-87AC-303D94CDCA65}" type="presParOf" srcId="{B363A81D-DE23-BD4A-A606-6A5323A51467}" destId="{EDEA488B-40BB-364A-8FE6-9C4BF4B72E56}" srcOrd="0" destOrd="0" presId="urn:microsoft.com/office/officeart/2008/layout/LinedList"/>
    <dgm:cxn modelId="{0684EBBB-EC57-D149-810A-8A9E36EBA655}" type="presParOf" srcId="{B363A81D-DE23-BD4A-A606-6A5323A51467}" destId="{63E5A0F7-1F9E-5F4F-8D53-5503F3819050}" srcOrd="1" destOrd="0" presId="urn:microsoft.com/office/officeart/2008/layout/LinedList"/>
    <dgm:cxn modelId="{FB085D18-C07F-C541-93FC-BBA1F3A49CD7}" type="presParOf" srcId="{B363A81D-DE23-BD4A-A606-6A5323A51467}" destId="{65554789-EC38-DE4C-BE46-BD787FFF27CB}" srcOrd="2" destOrd="0" presId="urn:microsoft.com/office/officeart/2008/layout/LinedList"/>
    <dgm:cxn modelId="{1A12232C-1BB1-8740-B867-134E804257CB}" type="presParOf" srcId="{73611490-44FE-8848-8C56-F5A269F4D1CC}" destId="{0711F74D-A3EE-BB49-8DA6-50FBC6958C30}" srcOrd="8" destOrd="0" presId="urn:microsoft.com/office/officeart/2008/layout/LinedList"/>
    <dgm:cxn modelId="{8F87B31F-649D-1746-BF4E-98F8CEA3AF36}" type="presParOf" srcId="{73611490-44FE-8848-8C56-F5A269F4D1CC}" destId="{35A3DCE5-0951-2245-BCBC-0028EEBDC77C}" srcOrd="9" destOrd="0" presId="urn:microsoft.com/office/officeart/2008/layout/LinedList"/>
    <dgm:cxn modelId="{3A50C5C1-B313-3D46-B939-E3B04174D6BD}" type="presParOf" srcId="{73611490-44FE-8848-8C56-F5A269F4D1CC}" destId="{841E8B3E-48B4-1743-97CF-CAAD63FBEBF8}" srcOrd="10" destOrd="0" presId="urn:microsoft.com/office/officeart/2008/layout/LinedList"/>
    <dgm:cxn modelId="{2551B54E-7847-3D49-97E0-AA6ADFA622D1}" type="presParOf" srcId="{841E8B3E-48B4-1743-97CF-CAAD63FBEBF8}" destId="{74F5D0BF-A60B-724B-AF4A-422A7526B983}" srcOrd="0" destOrd="0" presId="urn:microsoft.com/office/officeart/2008/layout/LinedList"/>
    <dgm:cxn modelId="{304161C1-18B6-F246-99F4-4F8063256A7F}" type="presParOf" srcId="{841E8B3E-48B4-1743-97CF-CAAD63FBEBF8}" destId="{DEBCBD68-DF2A-3141-AA6E-812DE24B7486}" srcOrd="1" destOrd="0" presId="urn:microsoft.com/office/officeart/2008/layout/LinedList"/>
    <dgm:cxn modelId="{FCBD294F-A904-1A4B-A969-7A880EAB419F}" type="presParOf" srcId="{841E8B3E-48B4-1743-97CF-CAAD63FBEBF8}" destId="{CB990232-3213-3049-9FFE-D6B9BCBBA5C0}" srcOrd="2" destOrd="0" presId="urn:microsoft.com/office/officeart/2008/layout/LinedList"/>
    <dgm:cxn modelId="{9B7FB287-762A-B04F-A2D2-603EA77E8F81}" type="presParOf" srcId="{73611490-44FE-8848-8C56-F5A269F4D1CC}" destId="{5BE07879-983F-9A4D-868A-7B3DC0FBFCF5}" srcOrd="11" destOrd="0" presId="urn:microsoft.com/office/officeart/2008/layout/LinedList"/>
    <dgm:cxn modelId="{C3391718-8626-3C40-88AE-B99BE2B1C7D5}" type="presParOf" srcId="{73611490-44FE-8848-8C56-F5A269F4D1CC}" destId="{9AD646F6-73ED-F343-9CCA-785D03052CD4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9C85DC-D59A-4D4D-A727-055A8FCD228E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5D6279F3-091E-3D4F-8067-EB2D4EC9EE9C}">
      <dgm:prSet phldrT="[Text]"/>
      <dgm:spPr/>
      <dgm:t>
        <a:bodyPr/>
        <a:lstStyle/>
        <a:p>
          <a:endParaRPr lang="pt-PT" b="1" dirty="0" smtClean="0"/>
        </a:p>
        <a:p>
          <a:r>
            <a:rPr lang="pt-PT" b="1" dirty="0" smtClean="0"/>
            <a:t>Objetivo</a:t>
          </a:r>
          <a:endParaRPr lang="pt-PT" b="1" dirty="0"/>
        </a:p>
      </dgm:t>
    </dgm:pt>
    <dgm:pt modelId="{CA6CAFBE-C417-B448-B0DF-08BB075862F9}" type="parTrans" cxnId="{96C075AB-17C9-C248-937E-308F59FF5462}">
      <dgm:prSet/>
      <dgm:spPr/>
      <dgm:t>
        <a:bodyPr/>
        <a:lstStyle/>
        <a:p>
          <a:endParaRPr lang="pt-PT"/>
        </a:p>
      </dgm:t>
    </dgm:pt>
    <dgm:pt modelId="{6196B005-B127-9246-83EC-8AE8DDC7EC05}" type="sibTrans" cxnId="{96C075AB-17C9-C248-937E-308F59FF5462}">
      <dgm:prSet/>
      <dgm:spPr/>
      <dgm:t>
        <a:bodyPr/>
        <a:lstStyle/>
        <a:p>
          <a:endParaRPr lang="pt-PT"/>
        </a:p>
      </dgm:t>
    </dgm:pt>
    <dgm:pt modelId="{86791DA5-DC01-F548-8E3F-E3BF46A8D8F4}">
      <dgm:prSet phldrT="[Text]" custT="1"/>
      <dgm:spPr/>
      <dgm:t>
        <a:bodyPr/>
        <a:lstStyle/>
        <a:p>
          <a:endParaRPr lang="pt-PT" sz="2800" dirty="0" smtClean="0"/>
        </a:p>
        <a:p>
          <a:r>
            <a:rPr lang="pt-PT" sz="2800" dirty="0" smtClean="0"/>
            <a:t>Avaliar a dimensão formativa do projeto na perspetiva dos seus utilizadores.</a:t>
          </a:r>
          <a:endParaRPr lang="pt-PT" sz="2800" dirty="0"/>
        </a:p>
      </dgm:t>
    </dgm:pt>
    <dgm:pt modelId="{34E981BA-3195-014B-B1C1-20CE3500AC51}" type="parTrans" cxnId="{A86828B8-65E8-2F47-A927-823510BDB87D}">
      <dgm:prSet/>
      <dgm:spPr/>
      <dgm:t>
        <a:bodyPr/>
        <a:lstStyle/>
        <a:p>
          <a:endParaRPr lang="pt-PT"/>
        </a:p>
      </dgm:t>
    </dgm:pt>
    <dgm:pt modelId="{3F4C98FE-2501-BF4C-9906-486781824705}" type="sibTrans" cxnId="{A86828B8-65E8-2F47-A927-823510BDB87D}">
      <dgm:prSet/>
      <dgm:spPr/>
      <dgm:t>
        <a:bodyPr/>
        <a:lstStyle/>
        <a:p>
          <a:endParaRPr lang="pt-PT"/>
        </a:p>
      </dgm:t>
    </dgm:pt>
    <dgm:pt modelId="{3B4BBBC7-CC78-0841-8CE5-7267CE8B27FD}">
      <dgm:prSet phldrT="[Text]" phldr="1"/>
      <dgm:spPr/>
      <dgm:t>
        <a:bodyPr/>
        <a:lstStyle/>
        <a:p>
          <a:endParaRPr lang="pt-PT" dirty="0"/>
        </a:p>
      </dgm:t>
    </dgm:pt>
    <dgm:pt modelId="{22AB4032-5295-134C-91DC-BD699F094FD0}" type="parTrans" cxnId="{ECCC3515-26C0-8142-9479-61ECB58E5084}">
      <dgm:prSet/>
      <dgm:spPr/>
      <dgm:t>
        <a:bodyPr/>
        <a:lstStyle/>
        <a:p>
          <a:endParaRPr lang="pt-PT"/>
        </a:p>
      </dgm:t>
    </dgm:pt>
    <dgm:pt modelId="{B62516BD-CAFD-3F4F-9FED-075F516F007E}" type="sibTrans" cxnId="{ECCC3515-26C0-8142-9479-61ECB58E5084}">
      <dgm:prSet/>
      <dgm:spPr/>
      <dgm:t>
        <a:bodyPr/>
        <a:lstStyle/>
        <a:p>
          <a:endParaRPr lang="pt-PT"/>
        </a:p>
      </dgm:t>
    </dgm:pt>
    <dgm:pt modelId="{6FB8F2EF-1DF6-4846-A6CD-B7D56755C15C}">
      <dgm:prSet phldrT="[Text]" phldr="1"/>
      <dgm:spPr/>
      <dgm:t>
        <a:bodyPr/>
        <a:lstStyle/>
        <a:p>
          <a:endParaRPr lang="pt-PT" dirty="0"/>
        </a:p>
      </dgm:t>
    </dgm:pt>
    <dgm:pt modelId="{47AF25C8-DA2F-6549-A48D-B0D478F08DA6}" type="parTrans" cxnId="{844DE254-2ADF-D547-91FD-952439ED5C73}">
      <dgm:prSet/>
      <dgm:spPr/>
      <dgm:t>
        <a:bodyPr/>
        <a:lstStyle/>
        <a:p>
          <a:endParaRPr lang="pt-PT"/>
        </a:p>
      </dgm:t>
    </dgm:pt>
    <dgm:pt modelId="{FC008A84-1C18-B749-AF27-4692EF51D31C}" type="sibTrans" cxnId="{844DE254-2ADF-D547-91FD-952439ED5C73}">
      <dgm:prSet/>
      <dgm:spPr/>
      <dgm:t>
        <a:bodyPr/>
        <a:lstStyle/>
        <a:p>
          <a:endParaRPr lang="pt-PT"/>
        </a:p>
      </dgm:t>
    </dgm:pt>
    <dgm:pt modelId="{8CBD11F5-2EEA-CC46-B976-1E41B12C8A29}" type="pres">
      <dgm:prSet presAssocID="{F09C85DC-D59A-4D4D-A727-055A8FCD228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C24D6C0E-4455-5242-87AF-0879F51FA4C3}" type="pres">
      <dgm:prSet presAssocID="{5D6279F3-091E-3D4F-8067-EB2D4EC9EE9C}" presName="thickLine" presStyleLbl="alignNode1" presStyleIdx="0" presStyleCnt="1"/>
      <dgm:spPr/>
    </dgm:pt>
    <dgm:pt modelId="{C7F6FF7D-CC5B-CA42-8B1A-037ED2D602D8}" type="pres">
      <dgm:prSet presAssocID="{5D6279F3-091E-3D4F-8067-EB2D4EC9EE9C}" presName="horz1" presStyleCnt="0"/>
      <dgm:spPr/>
    </dgm:pt>
    <dgm:pt modelId="{1DB28AAA-3E76-0045-A6DA-132ABF4D3037}" type="pres">
      <dgm:prSet presAssocID="{5D6279F3-091E-3D4F-8067-EB2D4EC9EE9C}" presName="tx1" presStyleLbl="revTx" presStyleIdx="0" presStyleCnt="4"/>
      <dgm:spPr/>
      <dgm:t>
        <a:bodyPr/>
        <a:lstStyle/>
        <a:p>
          <a:endParaRPr lang="pt-PT"/>
        </a:p>
      </dgm:t>
    </dgm:pt>
    <dgm:pt modelId="{7C6B0006-6B65-8A45-AFD6-1DBEE71F50E4}" type="pres">
      <dgm:prSet presAssocID="{5D6279F3-091E-3D4F-8067-EB2D4EC9EE9C}" presName="vert1" presStyleCnt="0"/>
      <dgm:spPr/>
    </dgm:pt>
    <dgm:pt modelId="{3D2877C0-66DF-E946-965B-AD16C3986241}" type="pres">
      <dgm:prSet presAssocID="{86791DA5-DC01-F548-8E3F-E3BF46A8D8F4}" presName="vertSpace2a" presStyleCnt="0"/>
      <dgm:spPr/>
    </dgm:pt>
    <dgm:pt modelId="{0096CEF2-30CF-3A42-8494-E1049E9E7740}" type="pres">
      <dgm:prSet presAssocID="{86791DA5-DC01-F548-8E3F-E3BF46A8D8F4}" presName="horz2" presStyleCnt="0"/>
      <dgm:spPr/>
    </dgm:pt>
    <dgm:pt modelId="{757B5B6E-CB8A-7E45-BFAB-AB74A560969E}" type="pres">
      <dgm:prSet presAssocID="{86791DA5-DC01-F548-8E3F-E3BF46A8D8F4}" presName="horzSpace2" presStyleCnt="0"/>
      <dgm:spPr/>
    </dgm:pt>
    <dgm:pt modelId="{B330E9A4-2391-A042-9FF3-D24DE730EF25}" type="pres">
      <dgm:prSet presAssocID="{86791DA5-DC01-F548-8E3F-E3BF46A8D8F4}" presName="tx2" presStyleLbl="revTx" presStyleIdx="1" presStyleCnt="4"/>
      <dgm:spPr/>
      <dgm:t>
        <a:bodyPr/>
        <a:lstStyle/>
        <a:p>
          <a:endParaRPr lang="pt-PT"/>
        </a:p>
      </dgm:t>
    </dgm:pt>
    <dgm:pt modelId="{AE0DA747-4BC1-7F42-9E54-7C6D34771436}" type="pres">
      <dgm:prSet presAssocID="{86791DA5-DC01-F548-8E3F-E3BF46A8D8F4}" presName="vert2" presStyleCnt="0"/>
      <dgm:spPr/>
    </dgm:pt>
    <dgm:pt modelId="{57EE3BAD-30F3-8048-944D-866B7E781156}" type="pres">
      <dgm:prSet presAssocID="{86791DA5-DC01-F548-8E3F-E3BF46A8D8F4}" presName="thinLine2b" presStyleLbl="callout" presStyleIdx="0" presStyleCnt="3"/>
      <dgm:spPr/>
    </dgm:pt>
    <dgm:pt modelId="{7E7D3AA4-1172-0C4F-A4CE-F93373C757C4}" type="pres">
      <dgm:prSet presAssocID="{86791DA5-DC01-F548-8E3F-E3BF46A8D8F4}" presName="vertSpace2b" presStyleCnt="0"/>
      <dgm:spPr/>
    </dgm:pt>
    <dgm:pt modelId="{AF5D461C-EDE8-4846-8890-D253CE829A26}" type="pres">
      <dgm:prSet presAssocID="{3B4BBBC7-CC78-0841-8CE5-7267CE8B27FD}" presName="horz2" presStyleCnt="0"/>
      <dgm:spPr/>
    </dgm:pt>
    <dgm:pt modelId="{15260A84-FD32-9C4E-A705-9BF13910457A}" type="pres">
      <dgm:prSet presAssocID="{3B4BBBC7-CC78-0841-8CE5-7267CE8B27FD}" presName="horzSpace2" presStyleCnt="0"/>
      <dgm:spPr/>
    </dgm:pt>
    <dgm:pt modelId="{924BFC8B-1E30-1E47-AC2D-F056C9DB1E52}" type="pres">
      <dgm:prSet presAssocID="{3B4BBBC7-CC78-0841-8CE5-7267CE8B27FD}" presName="tx2" presStyleLbl="revTx" presStyleIdx="2" presStyleCnt="4" custScaleY="2258"/>
      <dgm:spPr/>
      <dgm:t>
        <a:bodyPr/>
        <a:lstStyle/>
        <a:p>
          <a:endParaRPr lang="pt-PT"/>
        </a:p>
      </dgm:t>
    </dgm:pt>
    <dgm:pt modelId="{F302AF21-2B38-1D4A-A266-01FB88955E8D}" type="pres">
      <dgm:prSet presAssocID="{3B4BBBC7-CC78-0841-8CE5-7267CE8B27FD}" presName="vert2" presStyleCnt="0"/>
      <dgm:spPr/>
    </dgm:pt>
    <dgm:pt modelId="{5C12DE4B-81D0-2D4D-94F4-73C595D3B20D}" type="pres">
      <dgm:prSet presAssocID="{3B4BBBC7-CC78-0841-8CE5-7267CE8B27FD}" presName="thinLine2b" presStyleLbl="callout" presStyleIdx="1" presStyleCnt="3"/>
      <dgm:spPr/>
    </dgm:pt>
    <dgm:pt modelId="{60B315A5-77F9-DF42-AF1C-E84331DFCD80}" type="pres">
      <dgm:prSet presAssocID="{3B4BBBC7-CC78-0841-8CE5-7267CE8B27FD}" presName="vertSpace2b" presStyleCnt="0"/>
      <dgm:spPr/>
    </dgm:pt>
    <dgm:pt modelId="{E624C7EF-754F-2E46-9FBF-BC4189656F39}" type="pres">
      <dgm:prSet presAssocID="{6FB8F2EF-1DF6-4846-A6CD-B7D56755C15C}" presName="horz2" presStyleCnt="0"/>
      <dgm:spPr/>
    </dgm:pt>
    <dgm:pt modelId="{183B0234-5725-284F-81D1-ED275609C613}" type="pres">
      <dgm:prSet presAssocID="{6FB8F2EF-1DF6-4846-A6CD-B7D56755C15C}" presName="horzSpace2" presStyleCnt="0"/>
      <dgm:spPr/>
    </dgm:pt>
    <dgm:pt modelId="{BAED871E-103A-174F-A430-A7B04D147B09}" type="pres">
      <dgm:prSet presAssocID="{6FB8F2EF-1DF6-4846-A6CD-B7D56755C15C}" presName="tx2" presStyleLbl="revTx" presStyleIdx="3" presStyleCnt="4" custFlipVert="1" custScaleY="3233"/>
      <dgm:spPr/>
      <dgm:t>
        <a:bodyPr/>
        <a:lstStyle/>
        <a:p>
          <a:endParaRPr lang="pt-PT"/>
        </a:p>
      </dgm:t>
    </dgm:pt>
    <dgm:pt modelId="{0D88A56E-C6F6-D546-B722-2DEF077D1226}" type="pres">
      <dgm:prSet presAssocID="{6FB8F2EF-1DF6-4846-A6CD-B7D56755C15C}" presName="vert2" presStyleCnt="0"/>
      <dgm:spPr/>
    </dgm:pt>
    <dgm:pt modelId="{6241C41E-4019-1147-A294-DC5E425E6269}" type="pres">
      <dgm:prSet presAssocID="{6FB8F2EF-1DF6-4846-A6CD-B7D56755C15C}" presName="thinLine2b" presStyleLbl="callout" presStyleIdx="2" presStyleCnt="3"/>
      <dgm:spPr/>
    </dgm:pt>
    <dgm:pt modelId="{447A723F-89FC-6243-88E8-5290F40BF6E0}" type="pres">
      <dgm:prSet presAssocID="{6FB8F2EF-1DF6-4846-A6CD-B7D56755C15C}" presName="vertSpace2b" presStyleCnt="0"/>
      <dgm:spPr/>
    </dgm:pt>
  </dgm:ptLst>
  <dgm:cxnLst>
    <dgm:cxn modelId="{844DE254-2ADF-D547-91FD-952439ED5C73}" srcId="{5D6279F3-091E-3D4F-8067-EB2D4EC9EE9C}" destId="{6FB8F2EF-1DF6-4846-A6CD-B7D56755C15C}" srcOrd="2" destOrd="0" parTransId="{47AF25C8-DA2F-6549-A48D-B0D478F08DA6}" sibTransId="{FC008A84-1C18-B749-AF27-4692EF51D31C}"/>
    <dgm:cxn modelId="{C888B150-5CC2-3742-9DAE-1B831AE4698B}" type="presOf" srcId="{5D6279F3-091E-3D4F-8067-EB2D4EC9EE9C}" destId="{1DB28AAA-3E76-0045-A6DA-132ABF4D3037}" srcOrd="0" destOrd="0" presId="urn:microsoft.com/office/officeart/2008/layout/LinedList"/>
    <dgm:cxn modelId="{ECCC3515-26C0-8142-9479-61ECB58E5084}" srcId="{5D6279F3-091E-3D4F-8067-EB2D4EC9EE9C}" destId="{3B4BBBC7-CC78-0841-8CE5-7267CE8B27FD}" srcOrd="1" destOrd="0" parTransId="{22AB4032-5295-134C-91DC-BD699F094FD0}" sibTransId="{B62516BD-CAFD-3F4F-9FED-075F516F007E}"/>
    <dgm:cxn modelId="{148E696D-C757-784C-A048-439B71ED1E48}" type="presOf" srcId="{6FB8F2EF-1DF6-4846-A6CD-B7D56755C15C}" destId="{BAED871E-103A-174F-A430-A7B04D147B09}" srcOrd="0" destOrd="0" presId="urn:microsoft.com/office/officeart/2008/layout/LinedList"/>
    <dgm:cxn modelId="{96C075AB-17C9-C248-937E-308F59FF5462}" srcId="{F09C85DC-D59A-4D4D-A727-055A8FCD228E}" destId="{5D6279F3-091E-3D4F-8067-EB2D4EC9EE9C}" srcOrd="0" destOrd="0" parTransId="{CA6CAFBE-C417-B448-B0DF-08BB075862F9}" sibTransId="{6196B005-B127-9246-83EC-8AE8DDC7EC05}"/>
    <dgm:cxn modelId="{71EF5B44-518E-0543-B050-F1659448727A}" type="presOf" srcId="{F09C85DC-D59A-4D4D-A727-055A8FCD228E}" destId="{8CBD11F5-2EEA-CC46-B976-1E41B12C8A29}" srcOrd="0" destOrd="0" presId="urn:microsoft.com/office/officeart/2008/layout/LinedList"/>
    <dgm:cxn modelId="{96F86895-9943-6B4E-A073-F3951CC2606B}" type="presOf" srcId="{3B4BBBC7-CC78-0841-8CE5-7267CE8B27FD}" destId="{924BFC8B-1E30-1E47-AC2D-F056C9DB1E52}" srcOrd="0" destOrd="0" presId="urn:microsoft.com/office/officeart/2008/layout/LinedList"/>
    <dgm:cxn modelId="{A86828B8-65E8-2F47-A927-823510BDB87D}" srcId="{5D6279F3-091E-3D4F-8067-EB2D4EC9EE9C}" destId="{86791DA5-DC01-F548-8E3F-E3BF46A8D8F4}" srcOrd="0" destOrd="0" parTransId="{34E981BA-3195-014B-B1C1-20CE3500AC51}" sibTransId="{3F4C98FE-2501-BF4C-9906-486781824705}"/>
    <dgm:cxn modelId="{B878C1AC-83A7-D74E-AB68-1C6964B06447}" type="presOf" srcId="{86791DA5-DC01-F548-8E3F-E3BF46A8D8F4}" destId="{B330E9A4-2391-A042-9FF3-D24DE730EF25}" srcOrd="0" destOrd="0" presId="urn:microsoft.com/office/officeart/2008/layout/LinedList"/>
    <dgm:cxn modelId="{F1068AA3-DFC0-2F4E-B959-50D9ED376053}" type="presParOf" srcId="{8CBD11F5-2EEA-CC46-B976-1E41B12C8A29}" destId="{C24D6C0E-4455-5242-87AF-0879F51FA4C3}" srcOrd="0" destOrd="0" presId="urn:microsoft.com/office/officeart/2008/layout/LinedList"/>
    <dgm:cxn modelId="{7B54CBD4-5095-C64A-8E8F-DA3E07A955EE}" type="presParOf" srcId="{8CBD11F5-2EEA-CC46-B976-1E41B12C8A29}" destId="{C7F6FF7D-CC5B-CA42-8B1A-037ED2D602D8}" srcOrd="1" destOrd="0" presId="urn:microsoft.com/office/officeart/2008/layout/LinedList"/>
    <dgm:cxn modelId="{B7200DB2-E9BB-B842-B28E-37A966CC0FF0}" type="presParOf" srcId="{C7F6FF7D-CC5B-CA42-8B1A-037ED2D602D8}" destId="{1DB28AAA-3E76-0045-A6DA-132ABF4D3037}" srcOrd="0" destOrd="0" presId="urn:microsoft.com/office/officeart/2008/layout/LinedList"/>
    <dgm:cxn modelId="{A61E5190-71C1-9045-97AD-C75927A44B78}" type="presParOf" srcId="{C7F6FF7D-CC5B-CA42-8B1A-037ED2D602D8}" destId="{7C6B0006-6B65-8A45-AFD6-1DBEE71F50E4}" srcOrd="1" destOrd="0" presId="urn:microsoft.com/office/officeart/2008/layout/LinedList"/>
    <dgm:cxn modelId="{E3F34EF1-CB08-CB4C-A7C4-078DD2303411}" type="presParOf" srcId="{7C6B0006-6B65-8A45-AFD6-1DBEE71F50E4}" destId="{3D2877C0-66DF-E946-965B-AD16C3986241}" srcOrd="0" destOrd="0" presId="urn:microsoft.com/office/officeart/2008/layout/LinedList"/>
    <dgm:cxn modelId="{FF38C0C7-0D73-E846-9C88-6B13C4F15699}" type="presParOf" srcId="{7C6B0006-6B65-8A45-AFD6-1DBEE71F50E4}" destId="{0096CEF2-30CF-3A42-8494-E1049E9E7740}" srcOrd="1" destOrd="0" presId="urn:microsoft.com/office/officeart/2008/layout/LinedList"/>
    <dgm:cxn modelId="{5D78FFD4-7E67-2446-B63C-E9B91FDE0E59}" type="presParOf" srcId="{0096CEF2-30CF-3A42-8494-E1049E9E7740}" destId="{757B5B6E-CB8A-7E45-BFAB-AB74A560969E}" srcOrd="0" destOrd="0" presId="urn:microsoft.com/office/officeart/2008/layout/LinedList"/>
    <dgm:cxn modelId="{AB54DEFD-C15F-744F-ABF2-C013D151AE41}" type="presParOf" srcId="{0096CEF2-30CF-3A42-8494-E1049E9E7740}" destId="{B330E9A4-2391-A042-9FF3-D24DE730EF25}" srcOrd="1" destOrd="0" presId="urn:microsoft.com/office/officeart/2008/layout/LinedList"/>
    <dgm:cxn modelId="{3C1076DD-308D-434E-A84C-1FFCE4AF2348}" type="presParOf" srcId="{0096CEF2-30CF-3A42-8494-E1049E9E7740}" destId="{AE0DA747-4BC1-7F42-9E54-7C6D34771436}" srcOrd="2" destOrd="0" presId="urn:microsoft.com/office/officeart/2008/layout/LinedList"/>
    <dgm:cxn modelId="{06525E60-1A23-AF4A-B4FF-6880EE7FDACF}" type="presParOf" srcId="{7C6B0006-6B65-8A45-AFD6-1DBEE71F50E4}" destId="{57EE3BAD-30F3-8048-944D-866B7E781156}" srcOrd="2" destOrd="0" presId="urn:microsoft.com/office/officeart/2008/layout/LinedList"/>
    <dgm:cxn modelId="{99D9F4D2-D94D-5B4A-85CF-CE33B119C486}" type="presParOf" srcId="{7C6B0006-6B65-8A45-AFD6-1DBEE71F50E4}" destId="{7E7D3AA4-1172-0C4F-A4CE-F93373C757C4}" srcOrd="3" destOrd="0" presId="urn:microsoft.com/office/officeart/2008/layout/LinedList"/>
    <dgm:cxn modelId="{930EC1EF-A6CF-7A40-8448-FA0C64541F74}" type="presParOf" srcId="{7C6B0006-6B65-8A45-AFD6-1DBEE71F50E4}" destId="{AF5D461C-EDE8-4846-8890-D253CE829A26}" srcOrd="4" destOrd="0" presId="urn:microsoft.com/office/officeart/2008/layout/LinedList"/>
    <dgm:cxn modelId="{E26AB8AE-3978-7A4A-BDB4-9D46248EF0B0}" type="presParOf" srcId="{AF5D461C-EDE8-4846-8890-D253CE829A26}" destId="{15260A84-FD32-9C4E-A705-9BF13910457A}" srcOrd="0" destOrd="0" presId="urn:microsoft.com/office/officeart/2008/layout/LinedList"/>
    <dgm:cxn modelId="{9B0AF1C7-BC4C-8542-B116-0D1D73C4A7AC}" type="presParOf" srcId="{AF5D461C-EDE8-4846-8890-D253CE829A26}" destId="{924BFC8B-1E30-1E47-AC2D-F056C9DB1E52}" srcOrd="1" destOrd="0" presId="urn:microsoft.com/office/officeart/2008/layout/LinedList"/>
    <dgm:cxn modelId="{F39675AB-4655-B84C-8349-E030F91EBF59}" type="presParOf" srcId="{AF5D461C-EDE8-4846-8890-D253CE829A26}" destId="{F302AF21-2B38-1D4A-A266-01FB88955E8D}" srcOrd="2" destOrd="0" presId="urn:microsoft.com/office/officeart/2008/layout/LinedList"/>
    <dgm:cxn modelId="{2F5A0931-5938-EE45-BAE7-21F00BBBD0B7}" type="presParOf" srcId="{7C6B0006-6B65-8A45-AFD6-1DBEE71F50E4}" destId="{5C12DE4B-81D0-2D4D-94F4-73C595D3B20D}" srcOrd="5" destOrd="0" presId="urn:microsoft.com/office/officeart/2008/layout/LinedList"/>
    <dgm:cxn modelId="{9175BA19-46CD-404D-AF46-E32DD6079459}" type="presParOf" srcId="{7C6B0006-6B65-8A45-AFD6-1DBEE71F50E4}" destId="{60B315A5-77F9-DF42-AF1C-E84331DFCD80}" srcOrd="6" destOrd="0" presId="urn:microsoft.com/office/officeart/2008/layout/LinedList"/>
    <dgm:cxn modelId="{55191E37-120C-A549-9ED5-E5849AFCDEF3}" type="presParOf" srcId="{7C6B0006-6B65-8A45-AFD6-1DBEE71F50E4}" destId="{E624C7EF-754F-2E46-9FBF-BC4189656F39}" srcOrd="7" destOrd="0" presId="urn:microsoft.com/office/officeart/2008/layout/LinedList"/>
    <dgm:cxn modelId="{2A707725-0E35-5244-B8E3-4C3B7D05828B}" type="presParOf" srcId="{E624C7EF-754F-2E46-9FBF-BC4189656F39}" destId="{183B0234-5725-284F-81D1-ED275609C613}" srcOrd="0" destOrd="0" presId="urn:microsoft.com/office/officeart/2008/layout/LinedList"/>
    <dgm:cxn modelId="{D727598F-0A54-0948-9B38-ED28E68CCACF}" type="presParOf" srcId="{E624C7EF-754F-2E46-9FBF-BC4189656F39}" destId="{BAED871E-103A-174F-A430-A7B04D147B09}" srcOrd="1" destOrd="0" presId="urn:microsoft.com/office/officeart/2008/layout/LinedList"/>
    <dgm:cxn modelId="{87C97349-4E7D-9F43-A215-6E7007BBD4C6}" type="presParOf" srcId="{E624C7EF-754F-2E46-9FBF-BC4189656F39}" destId="{0D88A56E-C6F6-D546-B722-2DEF077D1226}" srcOrd="2" destOrd="0" presId="urn:microsoft.com/office/officeart/2008/layout/LinedList"/>
    <dgm:cxn modelId="{AB00F955-3DB8-7C43-8B12-AE44E5B87CAD}" type="presParOf" srcId="{7C6B0006-6B65-8A45-AFD6-1DBEE71F50E4}" destId="{6241C41E-4019-1147-A294-DC5E425E6269}" srcOrd="8" destOrd="0" presId="urn:microsoft.com/office/officeart/2008/layout/LinedList"/>
    <dgm:cxn modelId="{F8CC9CCC-9638-1447-AF7F-EF5B7C8D58BA}" type="presParOf" srcId="{7C6B0006-6B65-8A45-AFD6-1DBEE71F50E4}" destId="{447A723F-89FC-6243-88E8-5290F40BF6E0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9C85DC-D59A-4D4D-A727-055A8FCD228E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5D6279F3-091E-3D4F-8067-EB2D4EC9EE9C}">
      <dgm:prSet phldrT="[Text]"/>
      <dgm:spPr/>
      <dgm:t>
        <a:bodyPr/>
        <a:lstStyle/>
        <a:p>
          <a:r>
            <a:rPr lang="pt-PT" b="1" dirty="0" smtClean="0"/>
            <a:t>Metodologi</a:t>
          </a:r>
          <a:r>
            <a:rPr lang="pt-PT" dirty="0" smtClean="0"/>
            <a:t>a</a:t>
          </a:r>
          <a:endParaRPr lang="pt-PT" dirty="0"/>
        </a:p>
      </dgm:t>
    </dgm:pt>
    <dgm:pt modelId="{CA6CAFBE-C417-B448-B0DF-08BB075862F9}" type="parTrans" cxnId="{96C075AB-17C9-C248-937E-308F59FF5462}">
      <dgm:prSet/>
      <dgm:spPr/>
      <dgm:t>
        <a:bodyPr/>
        <a:lstStyle/>
        <a:p>
          <a:endParaRPr lang="pt-PT"/>
        </a:p>
      </dgm:t>
    </dgm:pt>
    <dgm:pt modelId="{6196B005-B127-9246-83EC-8AE8DDC7EC05}" type="sibTrans" cxnId="{96C075AB-17C9-C248-937E-308F59FF5462}">
      <dgm:prSet/>
      <dgm:spPr/>
      <dgm:t>
        <a:bodyPr/>
        <a:lstStyle/>
        <a:p>
          <a:endParaRPr lang="pt-PT"/>
        </a:p>
      </dgm:t>
    </dgm:pt>
    <dgm:pt modelId="{86791DA5-DC01-F548-8E3F-E3BF46A8D8F4}">
      <dgm:prSet phldrT="[Text]"/>
      <dgm:spPr/>
      <dgm:t>
        <a:bodyPr/>
        <a:lstStyle/>
        <a:p>
          <a:r>
            <a:rPr lang="pt-PT" dirty="0" smtClean="0"/>
            <a:t>Estudo qualitativo;</a:t>
          </a:r>
          <a:endParaRPr lang="pt-PT" dirty="0"/>
        </a:p>
      </dgm:t>
    </dgm:pt>
    <dgm:pt modelId="{34E981BA-3195-014B-B1C1-20CE3500AC51}" type="parTrans" cxnId="{A86828B8-65E8-2F47-A927-823510BDB87D}">
      <dgm:prSet/>
      <dgm:spPr/>
      <dgm:t>
        <a:bodyPr/>
        <a:lstStyle/>
        <a:p>
          <a:endParaRPr lang="pt-PT"/>
        </a:p>
      </dgm:t>
    </dgm:pt>
    <dgm:pt modelId="{3F4C98FE-2501-BF4C-9906-486781824705}" type="sibTrans" cxnId="{A86828B8-65E8-2F47-A927-823510BDB87D}">
      <dgm:prSet/>
      <dgm:spPr/>
      <dgm:t>
        <a:bodyPr/>
        <a:lstStyle/>
        <a:p>
          <a:endParaRPr lang="pt-PT"/>
        </a:p>
      </dgm:t>
    </dgm:pt>
    <dgm:pt modelId="{3B4BBBC7-CC78-0841-8CE5-7267CE8B27FD}">
      <dgm:prSet phldrT="[Text]"/>
      <dgm:spPr/>
      <dgm:t>
        <a:bodyPr/>
        <a:lstStyle/>
        <a:p>
          <a:r>
            <a:rPr lang="pt-PT" dirty="0" smtClean="0"/>
            <a:t>Amostra intencional, constituída por 10 idosos;</a:t>
          </a:r>
          <a:endParaRPr lang="pt-PT" dirty="0"/>
        </a:p>
      </dgm:t>
    </dgm:pt>
    <dgm:pt modelId="{22AB4032-5295-134C-91DC-BD699F094FD0}" type="parTrans" cxnId="{ECCC3515-26C0-8142-9479-61ECB58E5084}">
      <dgm:prSet/>
      <dgm:spPr/>
      <dgm:t>
        <a:bodyPr/>
        <a:lstStyle/>
        <a:p>
          <a:endParaRPr lang="pt-PT"/>
        </a:p>
      </dgm:t>
    </dgm:pt>
    <dgm:pt modelId="{B62516BD-CAFD-3F4F-9FED-075F516F007E}" type="sibTrans" cxnId="{ECCC3515-26C0-8142-9479-61ECB58E5084}">
      <dgm:prSet/>
      <dgm:spPr/>
      <dgm:t>
        <a:bodyPr/>
        <a:lstStyle/>
        <a:p>
          <a:endParaRPr lang="pt-PT"/>
        </a:p>
      </dgm:t>
    </dgm:pt>
    <dgm:pt modelId="{6FB8F2EF-1DF6-4846-A6CD-B7D56755C15C}">
      <dgm:prSet phldrT="[Text]"/>
      <dgm:spPr/>
      <dgm:t>
        <a:bodyPr/>
        <a:lstStyle/>
        <a:p>
          <a:r>
            <a:rPr lang="pt-PT" dirty="0" smtClean="0"/>
            <a:t>Análise lexical dos dados textuais, com recurso ao Software </a:t>
          </a:r>
          <a:r>
            <a:rPr lang="pt-PT" dirty="0" err="1" smtClean="0"/>
            <a:t>Alceste</a:t>
          </a:r>
          <a:r>
            <a:rPr lang="pt-PT" dirty="0" smtClean="0"/>
            <a:t>, que dividiu o corpus em unidades de contexto elementares (</a:t>
          </a:r>
          <a:r>
            <a:rPr lang="pt-PT" dirty="0" err="1" smtClean="0"/>
            <a:t>UCEs</a:t>
          </a:r>
          <a:r>
            <a:rPr lang="pt-PT" dirty="0" smtClean="0"/>
            <a:t>) e as representou em </a:t>
          </a:r>
          <a:r>
            <a:rPr lang="pt-PT" dirty="0" err="1" smtClean="0"/>
            <a:t>dendograma</a:t>
          </a:r>
          <a:r>
            <a:rPr lang="pt-PT" dirty="0" smtClean="0"/>
            <a:t>. </a:t>
          </a:r>
          <a:endParaRPr lang="pt-PT" dirty="0"/>
        </a:p>
      </dgm:t>
    </dgm:pt>
    <dgm:pt modelId="{47AF25C8-DA2F-6549-A48D-B0D478F08DA6}" type="parTrans" cxnId="{844DE254-2ADF-D547-91FD-952439ED5C73}">
      <dgm:prSet/>
      <dgm:spPr/>
      <dgm:t>
        <a:bodyPr/>
        <a:lstStyle/>
        <a:p>
          <a:endParaRPr lang="pt-PT"/>
        </a:p>
      </dgm:t>
    </dgm:pt>
    <dgm:pt modelId="{FC008A84-1C18-B749-AF27-4692EF51D31C}" type="sibTrans" cxnId="{844DE254-2ADF-D547-91FD-952439ED5C73}">
      <dgm:prSet/>
      <dgm:spPr/>
      <dgm:t>
        <a:bodyPr/>
        <a:lstStyle/>
        <a:p>
          <a:endParaRPr lang="pt-PT"/>
        </a:p>
      </dgm:t>
    </dgm:pt>
    <dgm:pt modelId="{597A6BDC-C960-3441-97A7-FA9D46AF5AF9}">
      <dgm:prSet/>
      <dgm:spPr/>
      <dgm:t>
        <a:bodyPr/>
        <a:lstStyle/>
        <a:p>
          <a:r>
            <a:rPr lang="pt-PT" dirty="0" smtClean="0"/>
            <a:t>Entrevista por </a:t>
          </a:r>
          <a:r>
            <a:rPr lang="pt-PT" i="1" dirty="0" err="1" smtClean="0"/>
            <a:t>focus-group</a:t>
          </a:r>
          <a:r>
            <a:rPr lang="pt-PT" dirty="0" smtClean="0"/>
            <a:t>;</a:t>
          </a:r>
          <a:endParaRPr lang="pt-PT" dirty="0"/>
        </a:p>
      </dgm:t>
    </dgm:pt>
    <dgm:pt modelId="{C47E43A2-4B2E-D54D-8A03-89D849C90630}" type="parTrans" cxnId="{E0A8888A-5548-114B-8765-84A31951D937}">
      <dgm:prSet/>
      <dgm:spPr/>
      <dgm:t>
        <a:bodyPr/>
        <a:lstStyle/>
        <a:p>
          <a:endParaRPr lang="pt-PT"/>
        </a:p>
      </dgm:t>
    </dgm:pt>
    <dgm:pt modelId="{5C1FE3A6-4EBD-3248-89A5-6637DE942D6F}" type="sibTrans" cxnId="{E0A8888A-5548-114B-8765-84A31951D937}">
      <dgm:prSet/>
      <dgm:spPr/>
      <dgm:t>
        <a:bodyPr/>
        <a:lstStyle/>
        <a:p>
          <a:endParaRPr lang="pt-PT"/>
        </a:p>
      </dgm:t>
    </dgm:pt>
    <dgm:pt modelId="{38B98F54-F77B-5143-8139-7E80C0A1BCC7}">
      <dgm:prSet/>
      <dgm:spPr/>
      <dgm:t>
        <a:bodyPr/>
        <a:lstStyle/>
        <a:p>
          <a:r>
            <a:rPr lang="pt-PT" dirty="0" smtClean="0"/>
            <a:t>Procedimentos ético-legais;</a:t>
          </a:r>
          <a:endParaRPr lang="pt-PT" dirty="0"/>
        </a:p>
      </dgm:t>
    </dgm:pt>
    <dgm:pt modelId="{C6E76193-CA7A-BF4A-82BC-7161FBF19D2A}" type="parTrans" cxnId="{50CCC363-5C49-754A-93EC-07D824C534E5}">
      <dgm:prSet/>
      <dgm:spPr/>
      <dgm:t>
        <a:bodyPr/>
        <a:lstStyle/>
        <a:p>
          <a:endParaRPr lang="pt-PT"/>
        </a:p>
      </dgm:t>
    </dgm:pt>
    <dgm:pt modelId="{EFDC09CD-D768-E64B-9E18-C42C226AD072}" type="sibTrans" cxnId="{50CCC363-5C49-754A-93EC-07D824C534E5}">
      <dgm:prSet/>
      <dgm:spPr/>
      <dgm:t>
        <a:bodyPr/>
        <a:lstStyle/>
        <a:p>
          <a:endParaRPr lang="pt-PT"/>
        </a:p>
      </dgm:t>
    </dgm:pt>
    <dgm:pt modelId="{8CBD11F5-2EEA-CC46-B976-1E41B12C8A29}" type="pres">
      <dgm:prSet presAssocID="{F09C85DC-D59A-4D4D-A727-055A8FCD228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C24D6C0E-4455-5242-87AF-0879F51FA4C3}" type="pres">
      <dgm:prSet presAssocID="{5D6279F3-091E-3D4F-8067-EB2D4EC9EE9C}" presName="thickLine" presStyleLbl="alignNode1" presStyleIdx="0" presStyleCnt="1"/>
      <dgm:spPr/>
    </dgm:pt>
    <dgm:pt modelId="{C7F6FF7D-CC5B-CA42-8B1A-037ED2D602D8}" type="pres">
      <dgm:prSet presAssocID="{5D6279F3-091E-3D4F-8067-EB2D4EC9EE9C}" presName="horz1" presStyleCnt="0"/>
      <dgm:spPr/>
    </dgm:pt>
    <dgm:pt modelId="{1DB28AAA-3E76-0045-A6DA-132ABF4D3037}" type="pres">
      <dgm:prSet presAssocID="{5D6279F3-091E-3D4F-8067-EB2D4EC9EE9C}" presName="tx1" presStyleLbl="revTx" presStyleIdx="0" presStyleCnt="6"/>
      <dgm:spPr/>
      <dgm:t>
        <a:bodyPr/>
        <a:lstStyle/>
        <a:p>
          <a:endParaRPr lang="pt-PT"/>
        </a:p>
      </dgm:t>
    </dgm:pt>
    <dgm:pt modelId="{7C6B0006-6B65-8A45-AFD6-1DBEE71F50E4}" type="pres">
      <dgm:prSet presAssocID="{5D6279F3-091E-3D4F-8067-EB2D4EC9EE9C}" presName="vert1" presStyleCnt="0"/>
      <dgm:spPr/>
    </dgm:pt>
    <dgm:pt modelId="{3D2877C0-66DF-E946-965B-AD16C3986241}" type="pres">
      <dgm:prSet presAssocID="{86791DA5-DC01-F548-8E3F-E3BF46A8D8F4}" presName="vertSpace2a" presStyleCnt="0"/>
      <dgm:spPr/>
    </dgm:pt>
    <dgm:pt modelId="{0096CEF2-30CF-3A42-8494-E1049E9E7740}" type="pres">
      <dgm:prSet presAssocID="{86791DA5-DC01-F548-8E3F-E3BF46A8D8F4}" presName="horz2" presStyleCnt="0"/>
      <dgm:spPr/>
    </dgm:pt>
    <dgm:pt modelId="{757B5B6E-CB8A-7E45-BFAB-AB74A560969E}" type="pres">
      <dgm:prSet presAssocID="{86791DA5-DC01-F548-8E3F-E3BF46A8D8F4}" presName="horzSpace2" presStyleCnt="0"/>
      <dgm:spPr/>
    </dgm:pt>
    <dgm:pt modelId="{B330E9A4-2391-A042-9FF3-D24DE730EF25}" type="pres">
      <dgm:prSet presAssocID="{86791DA5-DC01-F548-8E3F-E3BF46A8D8F4}" presName="tx2" presStyleLbl="revTx" presStyleIdx="1" presStyleCnt="6"/>
      <dgm:spPr/>
      <dgm:t>
        <a:bodyPr/>
        <a:lstStyle/>
        <a:p>
          <a:endParaRPr lang="pt-PT"/>
        </a:p>
      </dgm:t>
    </dgm:pt>
    <dgm:pt modelId="{AE0DA747-4BC1-7F42-9E54-7C6D34771436}" type="pres">
      <dgm:prSet presAssocID="{86791DA5-DC01-F548-8E3F-E3BF46A8D8F4}" presName="vert2" presStyleCnt="0"/>
      <dgm:spPr/>
    </dgm:pt>
    <dgm:pt modelId="{57EE3BAD-30F3-8048-944D-866B7E781156}" type="pres">
      <dgm:prSet presAssocID="{86791DA5-DC01-F548-8E3F-E3BF46A8D8F4}" presName="thinLine2b" presStyleLbl="callout" presStyleIdx="0" presStyleCnt="5"/>
      <dgm:spPr/>
    </dgm:pt>
    <dgm:pt modelId="{7E7D3AA4-1172-0C4F-A4CE-F93373C757C4}" type="pres">
      <dgm:prSet presAssocID="{86791DA5-DC01-F548-8E3F-E3BF46A8D8F4}" presName="vertSpace2b" presStyleCnt="0"/>
      <dgm:spPr/>
    </dgm:pt>
    <dgm:pt modelId="{AF5D461C-EDE8-4846-8890-D253CE829A26}" type="pres">
      <dgm:prSet presAssocID="{3B4BBBC7-CC78-0841-8CE5-7267CE8B27FD}" presName="horz2" presStyleCnt="0"/>
      <dgm:spPr/>
    </dgm:pt>
    <dgm:pt modelId="{15260A84-FD32-9C4E-A705-9BF13910457A}" type="pres">
      <dgm:prSet presAssocID="{3B4BBBC7-CC78-0841-8CE5-7267CE8B27FD}" presName="horzSpace2" presStyleCnt="0"/>
      <dgm:spPr/>
    </dgm:pt>
    <dgm:pt modelId="{924BFC8B-1E30-1E47-AC2D-F056C9DB1E52}" type="pres">
      <dgm:prSet presAssocID="{3B4BBBC7-CC78-0841-8CE5-7267CE8B27FD}" presName="tx2" presStyleLbl="revTx" presStyleIdx="2" presStyleCnt="6"/>
      <dgm:spPr/>
      <dgm:t>
        <a:bodyPr/>
        <a:lstStyle/>
        <a:p>
          <a:endParaRPr lang="pt-PT"/>
        </a:p>
      </dgm:t>
    </dgm:pt>
    <dgm:pt modelId="{F302AF21-2B38-1D4A-A266-01FB88955E8D}" type="pres">
      <dgm:prSet presAssocID="{3B4BBBC7-CC78-0841-8CE5-7267CE8B27FD}" presName="vert2" presStyleCnt="0"/>
      <dgm:spPr/>
    </dgm:pt>
    <dgm:pt modelId="{5C12DE4B-81D0-2D4D-94F4-73C595D3B20D}" type="pres">
      <dgm:prSet presAssocID="{3B4BBBC7-CC78-0841-8CE5-7267CE8B27FD}" presName="thinLine2b" presStyleLbl="callout" presStyleIdx="1" presStyleCnt="5"/>
      <dgm:spPr/>
    </dgm:pt>
    <dgm:pt modelId="{60B315A5-77F9-DF42-AF1C-E84331DFCD80}" type="pres">
      <dgm:prSet presAssocID="{3B4BBBC7-CC78-0841-8CE5-7267CE8B27FD}" presName="vertSpace2b" presStyleCnt="0"/>
      <dgm:spPr/>
    </dgm:pt>
    <dgm:pt modelId="{E8A1E4B9-4F93-954F-B0AD-403CD61761BB}" type="pres">
      <dgm:prSet presAssocID="{597A6BDC-C960-3441-97A7-FA9D46AF5AF9}" presName="horz2" presStyleCnt="0"/>
      <dgm:spPr/>
    </dgm:pt>
    <dgm:pt modelId="{B3E30F6C-D8E9-9940-B531-64E1B8464682}" type="pres">
      <dgm:prSet presAssocID="{597A6BDC-C960-3441-97A7-FA9D46AF5AF9}" presName="horzSpace2" presStyleCnt="0"/>
      <dgm:spPr/>
    </dgm:pt>
    <dgm:pt modelId="{9C979BEB-8688-0342-A16B-E18D8EB64713}" type="pres">
      <dgm:prSet presAssocID="{597A6BDC-C960-3441-97A7-FA9D46AF5AF9}" presName="tx2" presStyleLbl="revTx" presStyleIdx="3" presStyleCnt="6"/>
      <dgm:spPr/>
      <dgm:t>
        <a:bodyPr/>
        <a:lstStyle/>
        <a:p>
          <a:endParaRPr lang="pt-PT"/>
        </a:p>
      </dgm:t>
    </dgm:pt>
    <dgm:pt modelId="{AA76DBF1-92CC-0344-9594-807A885243DE}" type="pres">
      <dgm:prSet presAssocID="{597A6BDC-C960-3441-97A7-FA9D46AF5AF9}" presName="vert2" presStyleCnt="0"/>
      <dgm:spPr/>
    </dgm:pt>
    <dgm:pt modelId="{C8B6AB15-7984-5747-AA69-5C0AD16AF5CE}" type="pres">
      <dgm:prSet presAssocID="{597A6BDC-C960-3441-97A7-FA9D46AF5AF9}" presName="thinLine2b" presStyleLbl="callout" presStyleIdx="2" presStyleCnt="5"/>
      <dgm:spPr/>
    </dgm:pt>
    <dgm:pt modelId="{C958219E-BE8B-754C-9994-D581BBE46F83}" type="pres">
      <dgm:prSet presAssocID="{597A6BDC-C960-3441-97A7-FA9D46AF5AF9}" presName="vertSpace2b" presStyleCnt="0"/>
      <dgm:spPr/>
    </dgm:pt>
    <dgm:pt modelId="{BE615567-5CEC-5C47-98D3-20A0F6C944EB}" type="pres">
      <dgm:prSet presAssocID="{38B98F54-F77B-5143-8139-7E80C0A1BCC7}" presName="horz2" presStyleCnt="0"/>
      <dgm:spPr/>
    </dgm:pt>
    <dgm:pt modelId="{C2B94AF9-B004-2E43-9BDE-DCE39AC7022F}" type="pres">
      <dgm:prSet presAssocID="{38B98F54-F77B-5143-8139-7E80C0A1BCC7}" presName="horzSpace2" presStyleCnt="0"/>
      <dgm:spPr/>
    </dgm:pt>
    <dgm:pt modelId="{00F0E614-4062-1040-9CE8-73DF82271D1E}" type="pres">
      <dgm:prSet presAssocID="{38B98F54-F77B-5143-8139-7E80C0A1BCC7}" presName="tx2" presStyleLbl="revTx" presStyleIdx="4" presStyleCnt="6"/>
      <dgm:spPr/>
      <dgm:t>
        <a:bodyPr/>
        <a:lstStyle/>
        <a:p>
          <a:endParaRPr lang="pt-PT"/>
        </a:p>
      </dgm:t>
    </dgm:pt>
    <dgm:pt modelId="{436FCB43-5FEA-964E-A35C-C26D14B3CB29}" type="pres">
      <dgm:prSet presAssocID="{38B98F54-F77B-5143-8139-7E80C0A1BCC7}" presName="vert2" presStyleCnt="0"/>
      <dgm:spPr/>
    </dgm:pt>
    <dgm:pt modelId="{EB0189F3-AE77-C14B-91C6-8CD8E6915332}" type="pres">
      <dgm:prSet presAssocID="{38B98F54-F77B-5143-8139-7E80C0A1BCC7}" presName="thinLine2b" presStyleLbl="callout" presStyleIdx="3" presStyleCnt="5"/>
      <dgm:spPr/>
    </dgm:pt>
    <dgm:pt modelId="{F405ECF8-931C-C847-AA21-BF15B80B2278}" type="pres">
      <dgm:prSet presAssocID="{38B98F54-F77B-5143-8139-7E80C0A1BCC7}" presName="vertSpace2b" presStyleCnt="0"/>
      <dgm:spPr/>
    </dgm:pt>
    <dgm:pt modelId="{E624C7EF-754F-2E46-9FBF-BC4189656F39}" type="pres">
      <dgm:prSet presAssocID="{6FB8F2EF-1DF6-4846-A6CD-B7D56755C15C}" presName="horz2" presStyleCnt="0"/>
      <dgm:spPr/>
    </dgm:pt>
    <dgm:pt modelId="{183B0234-5725-284F-81D1-ED275609C613}" type="pres">
      <dgm:prSet presAssocID="{6FB8F2EF-1DF6-4846-A6CD-B7D56755C15C}" presName="horzSpace2" presStyleCnt="0"/>
      <dgm:spPr/>
    </dgm:pt>
    <dgm:pt modelId="{BAED871E-103A-174F-A430-A7B04D147B09}" type="pres">
      <dgm:prSet presAssocID="{6FB8F2EF-1DF6-4846-A6CD-B7D56755C15C}" presName="tx2" presStyleLbl="revTx" presStyleIdx="5" presStyleCnt="6"/>
      <dgm:spPr/>
      <dgm:t>
        <a:bodyPr/>
        <a:lstStyle/>
        <a:p>
          <a:endParaRPr lang="pt-PT"/>
        </a:p>
      </dgm:t>
    </dgm:pt>
    <dgm:pt modelId="{0D88A56E-C6F6-D546-B722-2DEF077D1226}" type="pres">
      <dgm:prSet presAssocID="{6FB8F2EF-1DF6-4846-A6CD-B7D56755C15C}" presName="vert2" presStyleCnt="0"/>
      <dgm:spPr/>
    </dgm:pt>
    <dgm:pt modelId="{6241C41E-4019-1147-A294-DC5E425E6269}" type="pres">
      <dgm:prSet presAssocID="{6FB8F2EF-1DF6-4846-A6CD-B7D56755C15C}" presName="thinLine2b" presStyleLbl="callout" presStyleIdx="4" presStyleCnt="5"/>
      <dgm:spPr/>
    </dgm:pt>
    <dgm:pt modelId="{447A723F-89FC-6243-88E8-5290F40BF6E0}" type="pres">
      <dgm:prSet presAssocID="{6FB8F2EF-1DF6-4846-A6CD-B7D56755C15C}" presName="vertSpace2b" presStyleCnt="0"/>
      <dgm:spPr/>
    </dgm:pt>
  </dgm:ptLst>
  <dgm:cxnLst>
    <dgm:cxn modelId="{844DE254-2ADF-D547-91FD-952439ED5C73}" srcId="{5D6279F3-091E-3D4F-8067-EB2D4EC9EE9C}" destId="{6FB8F2EF-1DF6-4846-A6CD-B7D56755C15C}" srcOrd="4" destOrd="0" parTransId="{47AF25C8-DA2F-6549-A48D-B0D478F08DA6}" sibTransId="{FC008A84-1C18-B749-AF27-4692EF51D31C}"/>
    <dgm:cxn modelId="{9768E4EB-E367-D24F-8698-C5288CB6E7D7}" type="presOf" srcId="{F09C85DC-D59A-4D4D-A727-055A8FCD228E}" destId="{8CBD11F5-2EEA-CC46-B976-1E41B12C8A29}" srcOrd="0" destOrd="0" presId="urn:microsoft.com/office/officeart/2008/layout/LinedList"/>
    <dgm:cxn modelId="{8D1D9A73-6D9C-904A-8A79-72A5288E301C}" type="presOf" srcId="{3B4BBBC7-CC78-0841-8CE5-7267CE8B27FD}" destId="{924BFC8B-1E30-1E47-AC2D-F056C9DB1E52}" srcOrd="0" destOrd="0" presId="urn:microsoft.com/office/officeart/2008/layout/LinedList"/>
    <dgm:cxn modelId="{2430B251-A0C5-1C4F-B670-EA6ED3C6F6F3}" type="presOf" srcId="{597A6BDC-C960-3441-97A7-FA9D46AF5AF9}" destId="{9C979BEB-8688-0342-A16B-E18D8EB64713}" srcOrd="0" destOrd="0" presId="urn:microsoft.com/office/officeart/2008/layout/LinedList"/>
    <dgm:cxn modelId="{E0A8888A-5548-114B-8765-84A31951D937}" srcId="{5D6279F3-091E-3D4F-8067-EB2D4EC9EE9C}" destId="{597A6BDC-C960-3441-97A7-FA9D46AF5AF9}" srcOrd="2" destOrd="0" parTransId="{C47E43A2-4B2E-D54D-8A03-89D849C90630}" sibTransId="{5C1FE3A6-4EBD-3248-89A5-6637DE942D6F}"/>
    <dgm:cxn modelId="{A86828B8-65E8-2F47-A927-823510BDB87D}" srcId="{5D6279F3-091E-3D4F-8067-EB2D4EC9EE9C}" destId="{86791DA5-DC01-F548-8E3F-E3BF46A8D8F4}" srcOrd="0" destOrd="0" parTransId="{34E981BA-3195-014B-B1C1-20CE3500AC51}" sibTransId="{3F4C98FE-2501-BF4C-9906-486781824705}"/>
    <dgm:cxn modelId="{50CCC363-5C49-754A-93EC-07D824C534E5}" srcId="{5D6279F3-091E-3D4F-8067-EB2D4EC9EE9C}" destId="{38B98F54-F77B-5143-8139-7E80C0A1BCC7}" srcOrd="3" destOrd="0" parTransId="{C6E76193-CA7A-BF4A-82BC-7161FBF19D2A}" sibTransId="{EFDC09CD-D768-E64B-9E18-C42C226AD072}"/>
    <dgm:cxn modelId="{151E01AE-3D03-B947-9EF6-551E289599D7}" type="presOf" srcId="{5D6279F3-091E-3D4F-8067-EB2D4EC9EE9C}" destId="{1DB28AAA-3E76-0045-A6DA-132ABF4D3037}" srcOrd="0" destOrd="0" presId="urn:microsoft.com/office/officeart/2008/layout/LinedList"/>
    <dgm:cxn modelId="{6D7E15BA-B61E-D547-BCA4-CA0E66AAF4F2}" type="presOf" srcId="{38B98F54-F77B-5143-8139-7E80C0A1BCC7}" destId="{00F0E614-4062-1040-9CE8-73DF82271D1E}" srcOrd="0" destOrd="0" presId="urn:microsoft.com/office/officeart/2008/layout/LinedList"/>
    <dgm:cxn modelId="{F0209789-B402-3049-8164-FCC7D65DE700}" type="presOf" srcId="{86791DA5-DC01-F548-8E3F-E3BF46A8D8F4}" destId="{B330E9A4-2391-A042-9FF3-D24DE730EF25}" srcOrd="0" destOrd="0" presId="urn:microsoft.com/office/officeart/2008/layout/LinedList"/>
    <dgm:cxn modelId="{ECCC3515-26C0-8142-9479-61ECB58E5084}" srcId="{5D6279F3-091E-3D4F-8067-EB2D4EC9EE9C}" destId="{3B4BBBC7-CC78-0841-8CE5-7267CE8B27FD}" srcOrd="1" destOrd="0" parTransId="{22AB4032-5295-134C-91DC-BD699F094FD0}" sibTransId="{B62516BD-CAFD-3F4F-9FED-075F516F007E}"/>
    <dgm:cxn modelId="{96C075AB-17C9-C248-937E-308F59FF5462}" srcId="{F09C85DC-D59A-4D4D-A727-055A8FCD228E}" destId="{5D6279F3-091E-3D4F-8067-EB2D4EC9EE9C}" srcOrd="0" destOrd="0" parTransId="{CA6CAFBE-C417-B448-B0DF-08BB075862F9}" sibTransId="{6196B005-B127-9246-83EC-8AE8DDC7EC05}"/>
    <dgm:cxn modelId="{3B6F377A-2818-264E-89CC-BA0A3293D8BB}" type="presOf" srcId="{6FB8F2EF-1DF6-4846-A6CD-B7D56755C15C}" destId="{BAED871E-103A-174F-A430-A7B04D147B09}" srcOrd="0" destOrd="0" presId="urn:microsoft.com/office/officeart/2008/layout/LinedList"/>
    <dgm:cxn modelId="{300B032F-4978-9F44-BA1B-491C6CB6E24D}" type="presParOf" srcId="{8CBD11F5-2EEA-CC46-B976-1E41B12C8A29}" destId="{C24D6C0E-4455-5242-87AF-0879F51FA4C3}" srcOrd="0" destOrd="0" presId="urn:microsoft.com/office/officeart/2008/layout/LinedList"/>
    <dgm:cxn modelId="{2F9AD5C4-9728-AB4C-89ED-5906E2E2696E}" type="presParOf" srcId="{8CBD11F5-2EEA-CC46-B976-1E41B12C8A29}" destId="{C7F6FF7D-CC5B-CA42-8B1A-037ED2D602D8}" srcOrd="1" destOrd="0" presId="urn:microsoft.com/office/officeart/2008/layout/LinedList"/>
    <dgm:cxn modelId="{AE7B1625-0B3F-4241-A15B-094BE10AC47C}" type="presParOf" srcId="{C7F6FF7D-CC5B-CA42-8B1A-037ED2D602D8}" destId="{1DB28AAA-3E76-0045-A6DA-132ABF4D3037}" srcOrd="0" destOrd="0" presId="urn:microsoft.com/office/officeart/2008/layout/LinedList"/>
    <dgm:cxn modelId="{30868752-1952-4349-BBFF-DDBF6106328D}" type="presParOf" srcId="{C7F6FF7D-CC5B-CA42-8B1A-037ED2D602D8}" destId="{7C6B0006-6B65-8A45-AFD6-1DBEE71F50E4}" srcOrd="1" destOrd="0" presId="urn:microsoft.com/office/officeart/2008/layout/LinedList"/>
    <dgm:cxn modelId="{D176E8D9-E171-8E4D-B1C1-1F7A62FF01BF}" type="presParOf" srcId="{7C6B0006-6B65-8A45-AFD6-1DBEE71F50E4}" destId="{3D2877C0-66DF-E946-965B-AD16C3986241}" srcOrd="0" destOrd="0" presId="urn:microsoft.com/office/officeart/2008/layout/LinedList"/>
    <dgm:cxn modelId="{EE3F034F-F8DE-6F43-9DE3-CD86C2E88864}" type="presParOf" srcId="{7C6B0006-6B65-8A45-AFD6-1DBEE71F50E4}" destId="{0096CEF2-30CF-3A42-8494-E1049E9E7740}" srcOrd="1" destOrd="0" presId="urn:microsoft.com/office/officeart/2008/layout/LinedList"/>
    <dgm:cxn modelId="{EBBF4CF4-4AA4-B248-B3F9-DC44312131F3}" type="presParOf" srcId="{0096CEF2-30CF-3A42-8494-E1049E9E7740}" destId="{757B5B6E-CB8A-7E45-BFAB-AB74A560969E}" srcOrd="0" destOrd="0" presId="urn:microsoft.com/office/officeart/2008/layout/LinedList"/>
    <dgm:cxn modelId="{E03858A2-03E2-5E40-8DBE-08835D3C60F1}" type="presParOf" srcId="{0096CEF2-30CF-3A42-8494-E1049E9E7740}" destId="{B330E9A4-2391-A042-9FF3-D24DE730EF25}" srcOrd="1" destOrd="0" presId="urn:microsoft.com/office/officeart/2008/layout/LinedList"/>
    <dgm:cxn modelId="{64E61C00-B741-144C-9CB5-9BC586AE59BF}" type="presParOf" srcId="{0096CEF2-30CF-3A42-8494-E1049E9E7740}" destId="{AE0DA747-4BC1-7F42-9E54-7C6D34771436}" srcOrd="2" destOrd="0" presId="urn:microsoft.com/office/officeart/2008/layout/LinedList"/>
    <dgm:cxn modelId="{45D39E91-CBF3-C541-95FA-D39D86E24A1F}" type="presParOf" srcId="{7C6B0006-6B65-8A45-AFD6-1DBEE71F50E4}" destId="{57EE3BAD-30F3-8048-944D-866B7E781156}" srcOrd="2" destOrd="0" presId="urn:microsoft.com/office/officeart/2008/layout/LinedList"/>
    <dgm:cxn modelId="{49CDF8A5-5A93-3344-B9EE-E7954B943EE6}" type="presParOf" srcId="{7C6B0006-6B65-8A45-AFD6-1DBEE71F50E4}" destId="{7E7D3AA4-1172-0C4F-A4CE-F93373C757C4}" srcOrd="3" destOrd="0" presId="urn:microsoft.com/office/officeart/2008/layout/LinedList"/>
    <dgm:cxn modelId="{4E61155F-D55D-6B4B-A307-A03C56909EAF}" type="presParOf" srcId="{7C6B0006-6B65-8A45-AFD6-1DBEE71F50E4}" destId="{AF5D461C-EDE8-4846-8890-D253CE829A26}" srcOrd="4" destOrd="0" presId="urn:microsoft.com/office/officeart/2008/layout/LinedList"/>
    <dgm:cxn modelId="{09CD8AD1-C0BF-644B-B0B5-C6B753C6FCF2}" type="presParOf" srcId="{AF5D461C-EDE8-4846-8890-D253CE829A26}" destId="{15260A84-FD32-9C4E-A705-9BF13910457A}" srcOrd="0" destOrd="0" presId="urn:microsoft.com/office/officeart/2008/layout/LinedList"/>
    <dgm:cxn modelId="{812236C4-289F-C94E-90C5-EEC73CF8C37B}" type="presParOf" srcId="{AF5D461C-EDE8-4846-8890-D253CE829A26}" destId="{924BFC8B-1E30-1E47-AC2D-F056C9DB1E52}" srcOrd="1" destOrd="0" presId="urn:microsoft.com/office/officeart/2008/layout/LinedList"/>
    <dgm:cxn modelId="{0A698393-E675-3540-A956-C209CBCB8013}" type="presParOf" srcId="{AF5D461C-EDE8-4846-8890-D253CE829A26}" destId="{F302AF21-2B38-1D4A-A266-01FB88955E8D}" srcOrd="2" destOrd="0" presId="urn:microsoft.com/office/officeart/2008/layout/LinedList"/>
    <dgm:cxn modelId="{ED307E5E-2468-7D46-BB3D-25FE7C2921D2}" type="presParOf" srcId="{7C6B0006-6B65-8A45-AFD6-1DBEE71F50E4}" destId="{5C12DE4B-81D0-2D4D-94F4-73C595D3B20D}" srcOrd="5" destOrd="0" presId="urn:microsoft.com/office/officeart/2008/layout/LinedList"/>
    <dgm:cxn modelId="{45340B59-D935-B345-81DA-A397AA81C07D}" type="presParOf" srcId="{7C6B0006-6B65-8A45-AFD6-1DBEE71F50E4}" destId="{60B315A5-77F9-DF42-AF1C-E84331DFCD80}" srcOrd="6" destOrd="0" presId="urn:microsoft.com/office/officeart/2008/layout/LinedList"/>
    <dgm:cxn modelId="{C1383040-4663-F344-AB3A-B5C71A0CF526}" type="presParOf" srcId="{7C6B0006-6B65-8A45-AFD6-1DBEE71F50E4}" destId="{E8A1E4B9-4F93-954F-B0AD-403CD61761BB}" srcOrd="7" destOrd="0" presId="urn:microsoft.com/office/officeart/2008/layout/LinedList"/>
    <dgm:cxn modelId="{A571AFB4-637A-9846-9656-C7B97ABEF788}" type="presParOf" srcId="{E8A1E4B9-4F93-954F-B0AD-403CD61761BB}" destId="{B3E30F6C-D8E9-9940-B531-64E1B8464682}" srcOrd="0" destOrd="0" presId="urn:microsoft.com/office/officeart/2008/layout/LinedList"/>
    <dgm:cxn modelId="{36B317C7-3FFE-D546-9DAD-9A8412A6E87C}" type="presParOf" srcId="{E8A1E4B9-4F93-954F-B0AD-403CD61761BB}" destId="{9C979BEB-8688-0342-A16B-E18D8EB64713}" srcOrd="1" destOrd="0" presId="urn:microsoft.com/office/officeart/2008/layout/LinedList"/>
    <dgm:cxn modelId="{2EF70FC6-E3DD-A849-9104-79B364F20E25}" type="presParOf" srcId="{E8A1E4B9-4F93-954F-B0AD-403CD61761BB}" destId="{AA76DBF1-92CC-0344-9594-807A885243DE}" srcOrd="2" destOrd="0" presId="urn:microsoft.com/office/officeart/2008/layout/LinedList"/>
    <dgm:cxn modelId="{9569A4A9-C0F4-E843-A5C7-B2C8E73464A4}" type="presParOf" srcId="{7C6B0006-6B65-8A45-AFD6-1DBEE71F50E4}" destId="{C8B6AB15-7984-5747-AA69-5C0AD16AF5CE}" srcOrd="8" destOrd="0" presId="urn:microsoft.com/office/officeart/2008/layout/LinedList"/>
    <dgm:cxn modelId="{92F66B32-27EA-FE40-848F-8A352FC1FB72}" type="presParOf" srcId="{7C6B0006-6B65-8A45-AFD6-1DBEE71F50E4}" destId="{C958219E-BE8B-754C-9994-D581BBE46F83}" srcOrd="9" destOrd="0" presId="urn:microsoft.com/office/officeart/2008/layout/LinedList"/>
    <dgm:cxn modelId="{19FF716F-A6F1-194A-ACAC-FC34123CAB33}" type="presParOf" srcId="{7C6B0006-6B65-8A45-AFD6-1DBEE71F50E4}" destId="{BE615567-5CEC-5C47-98D3-20A0F6C944EB}" srcOrd="10" destOrd="0" presId="urn:microsoft.com/office/officeart/2008/layout/LinedList"/>
    <dgm:cxn modelId="{5219C766-7AE5-274C-8903-F6FC919AD1E9}" type="presParOf" srcId="{BE615567-5CEC-5C47-98D3-20A0F6C944EB}" destId="{C2B94AF9-B004-2E43-9BDE-DCE39AC7022F}" srcOrd="0" destOrd="0" presId="urn:microsoft.com/office/officeart/2008/layout/LinedList"/>
    <dgm:cxn modelId="{96E2C32E-ACDB-2D47-8776-BCD96857CBF0}" type="presParOf" srcId="{BE615567-5CEC-5C47-98D3-20A0F6C944EB}" destId="{00F0E614-4062-1040-9CE8-73DF82271D1E}" srcOrd="1" destOrd="0" presId="urn:microsoft.com/office/officeart/2008/layout/LinedList"/>
    <dgm:cxn modelId="{FFC2EC77-B414-9546-8F11-CFF5B8E558E3}" type="presParOf" srcId="{BE615567-5CEC-5C47-98D3-20A0F6C944EB}" destId="{436FCB43-5FEA-964E-A35C-C26D14B3CB29}" srcOrd="2" destOrd="0" presId="urn:microsoft.com/office/officeart/2008/layout/LinedList"/>
    <dgm:cxn modelId="{4DA7C46A-2B25-D046-AE70-1A7F577C61A1}" type="presParOf" srcId="{7C6B0006-6B65-8A45-AFD6-1DBEE71F50E4}" destId="{EB0189F3-AE77-C14B-91C6-8CD8E6915332}" srcOrd="11" destOrd="0" presId="urn:microsoft.com/office/officeart/2008/layout/LinedList"/>
    <dgm:cxn modelId="{3575E48C-5986-E341-B838-9ECEA658740A}" type="presParOf" srcId="{7C6B0006-6B65-8A45-AFD6-1DBEE71F50E4}" destId="{F405ECF8-931C-C847-AA21-BF15B80B2278}" srcOrd="12" destOrd="0" presId="urn:microsoft.com/office/officeart/2008/layout/LinedList"/>
    <dgm:cxn modelId="{282E44DA-3EAE-CC44-8B6A-A3FD55C0EA3D}" type="presParOf" srcId="{7C6B0006-6B65-8A45-AFD6-1DBEE71F50E4}" destId="{E624C7EF-754F-2E46-9FBF-BC4189656F39}" srcOrd="13" destOrd="0" presId="urn:microsoft.com/office/officeart/2008/layout/LinedList"/>
    <dgm:cxn modelId="{DB3A41A4-E57F-D74D-8430-FF122A280994}" type="presParOf" srcId="{E624C7EF-754F-2E46-9FBF-BC4189656F39}" destId="{183B0234-5725-284F-81D1-ED275609C613}" srcOrd="0" destOrd="0" presId="urn:microsoft.com/office/officeart/2008/layout/LinedList"/>
    <dgm:cxn modelId="{32AFF4D8-BD6C-F549-97BE-0733BA4CDB80}" type="presParOf" srcId="{E624C7EF-754F-2E46-9FBF-BC4189656F39}" destId="{BAED871E-103A-174F-A430-A7B04D147B09}" srcOrd="1" destOrd="0" presId="urn:microsoft.com/office/officeart/2008/layout/LinedList"/>
    <dgm:cxn modelId="{609F99D2-BCEF-1F4E-8149-42B3301F5A88}" type="presParOf" srcId="{E624C7EF-754F-2E46-9FBF-BC4189656F39}" destId="{0D88A56E-C6F6-D546-B722-2DEF077D1226}" srcOrd="2" destOrd="0" presId="urn:microsoft.com/office/officeart/2008/layout/LinedList"/>
    <dgm:cxn modelId="{003F74B7-3BEC-4B42-BF88-B9A096FA7613}" type="presParOf" srcId="{7C6B0006-6B65-8A45-AFD6-1DBEE71F50E4}" destId="{6241C41E-4019-1147-A294-DC5E425E6269}" srcOrd="14" destOrd="0" presId="urn:microsoft.com/office/officeart/2008/layout/LinedList"/>
    <dgm:cxn modelId="{6159BB7E-462F-BA4F-A8F1-E45B8BE619EA}" type="presParOf" srcId="{7C6B0006-6B65-8A45-AFD6-1DBEE71F50E4}" destId="{447A723F-89FC-6243-88E8-5290F40BF6E0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9C85DC-D59A-4D4D-A727-055A8FCD228E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5D6279F3-091E-3D4F-8067-EB2D4EC9EE9C}">
      <dgm:prSet phldrT="[Text]"/>
      <dgm:spPr/>
      <dgm:t>
        <a:bodyPr/>
        <a:lstStyle/>
        <a:p>
          <a:r>
            <a:rPr lang="pt-PT" b="1" dirty="0" smtClean="0"/>
            <a:t>Resultados</a:t>
          </a:r>
          <a:endParaRPr lang="pt-PT" b="1" dirty="0"/>
        </a:p>
      </dgm:t>
    </dgm:pt>
    <dgm:pt modelId="{CA6CAFBE-C417-B448-B0DF-08BB075862F9}" type="parTrans" cxnId="{96C075AB-17C9-C248-937E-308F59FF5462}">
      <dgm:prSet/>
      <dgm:spPr/>
      <dgm:t>
        <a:bodyPr/>
        <a:lstStyle/>
        <a:p>
          <a:endParaRPr lang="pt-PT"/>
        </a:p>
      </dgm:t>
    </dgm:pt>
    <dgm:pt modelId="{6196B005-B127-9246-83EC-8AE8DDC7EC05}" type="sibTrans" cxnId="{96C075AB-17C9-C248-937E-308F59FF5462}">
      <dgm:prSet/>
      <dgm:spPr/>
      <dgm:t>
        <a:bodyPr/>
        <a:lstStyle/>
        <a:p>
          <a:endParaRPr lang="pt-PT"/>
        </a:p>
      </dgm:t>
    </dgm:pt>
    <dgm:pt modelId="{86791DA5-DC01-F548-8E3F-E3BF46A8D8F4}">
      <dgm:prSet phldrT="[Text]"/>
      <dgm:spPr/>
      <dgm:t>
        <a:bodyPr/>
        <a:lstStyle/>
        <a:p>
          <a:r>
            <a:rPr lang="pt-PT" dirty="0" smtClean="0"/>
            <a:t>Emergiram três classes. </a:t>
          </a:r>
        </a:p>
        <a:p>
          <a:r>
            <a:rPr lang="pt-PT" dirty="0" smtClean="0"/>
            <a:t>A associação dos vocábulos deu o sentido de cada classe, que se nomearam: classe 1 Saúde-Atividade; classe 2 Atividade-</a:t>
          </a:r>
          <a:r>
            <a:rPr lang="pt-PT" dirty="0" err="1" smtClean="0"/>
            <a:t>Expetativa</a:t>
          </a:r>
          <a:r>
            <a:rPr lang="pt-PT" dirty="0" smtClean="0"/>
            <a:t> e classe 3 Unidade Mente-Corpo. </a:t>
          </a:r>
        </a:p>
        <a:p>
          <a:r>
            <a:rPr lang="pt-PT" dirty="0" smtClean="0"/>
            <a:t>O </a:t>
          </a:r>
          <a:r>
            <a:rPr lang="pt-PT" dirty="0" err="1" smtClean="0"/>
            <a:t>dendograma</a:t>
          </a:r>
          <a:r>
            <a:rPr lang="pt-PT" dirty="0" smtClean="0"/>
            <a:t> mostra as relações entre as classes evidenciando-se a Atividade-</a:t>
          </a:r>
          <a:r>
            <a:rPr lang="pt-PT" dirty="0" err="1" smtClean="0"/>
            <a:t>Expetativa</a:t>
          </a:r>
          <a:r>
            <a:rPr lang="pt-PT" dirty="0" smtClean="0"/>
            <a:t>.</a:t>
          </a:r>
          <a:endParaRPr lang="pt-PT" dirty="0"/>
        </a:p>
      </dgm:t>
    </dgm:pt>
    <dgm:pt modelId="{34E981BA-3195-014B-B1C1-20CE3500AC51}" type="parTrans" cxnId="{A86828B8-65E8-2F47-A927-823510BDB87D}">
      <dgm:prSet/>
      <dgm:spPr/>
      <dgm:t>
        <a:bodyPr/>
        <a:lstStyle/>
        <a:p>
          <a:endParaRPr lang="pt-PT"/>
        </a:p>
      </dgm:t>
    </dgm:pt>
    <dgm:pt modelId="{3F4C98FE-2501-BF4C-9906-486781824705}" type="sibTrans" cxnId="{A86828B8-65E8-2F47-A927-823510BDB87D}">
      <dgm:prSet/>
      <dgm:spPr/>
      <dgm:t>
        <a:bodyPr/>
        <a:lstStyle/>
        <a:p>
          <a:endParaRPr lang="pt-PT"/>
        </a:p>
      </dgm:t>
    </dgm:pt>
    <dgm:pt modelId="{3B4BBBC7-CC78-0841-8CE5-7267CE8B27FD}">
      <dgm:prSet phldrT="[Text]"/>
      <dgm:spPr/>
      <dgm:t>
        <a:bodyPr/>
        <a:lstStyle/>
        <a:p>
          <a:endParaRPr lang="pt-PT" dirty="0"/>
        </a:p>
      </dgm:t>
    </dgm:pt>
    <dgm:pt modelId="{22AB4032-5295-134C-91DC-BD699F094FD0}" type="parTrans" cxnId="{ECCC3515-26C0-8142-9479-61ECB58E5084}">
      <dgm:prSet/>
      <dgm:spPr/>
      <dgm:t>
        <a:bodyPr/>
        <a:lstStyle/>
        <a:p>
          <a:endParaRPr lang="pt-PT"/>
        </a:p>
      </dgm:t>
    </dgm:pt>
    <dgm:pt modelId="{B62516BD-CAFD-3F4F-9FED-075F516F007E}" type="sibTrans" cxnId="{ECCC3515-26C0-8142-9479-61ECB58E5084}">
      <dgm:prSet/>
      <dgm:spPr/>
      <dgm:t>
        <a:bodyPr/>
        <a:lstStyle/>
        <a:p>
          <a:endParaRPr lang="pt-PT"/>
        </a:p>
      </dgm:t>
    </dgm:pt>
    <dgm:pt modelId="{8CBD11F5-2EEA-CC46-B976-1E41B12C8A29}" type="pres">
      <dgm:prSet presAssocID="{F09C85DC-D59A-4D4D-A727-055A8FCD228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C24D6C0E-4455-5242-87AF-0879F51FA4C3}" type="pres">
      <dgm:prSet presAssocID="{5D6279F3-091E-3D4F-8067-EB2D4EC9EE9C}" presName="thickLine" presStyleLbl="alignNode1" presStyleIdx="0" presStyleCnt="1"/>
      <dgm:spPr/>
    </dgm:pt>
    <dgm:pt modelId="{C7F6FF7D-CC5B-CA42-8B1A-037ED2D602D8}" type="pres">
      <dgm:prSet presAssocID="{5D6279F3-091E-3D4F-8067-EB2D4EC9EE9C}" presName="horz1" presStyleCnt="0"/>
      <dgm:spPr/>
    </dgm:pt>
    <dgm:pt modelId="{1DB28AAA-3E76-0045-A6DA-132ABF4D3037}" type="pres">
      <dgm:prSet presAssocID="{5D6279F3-091E-3D4F-8067-EB2D4EC9EE9C}" presName="tx1" presStyleLbl="revTx" presStyleIdx="0" presStyleCnt="3"/>
      <dgm:spPr/>
      <dgm:t>
        <a:bodyPr/>
        <a:lstStyle/>
        <a:p>
          <a:endParaRPr lang="pt-PT"/>
        </a:p>
      </dgm:t>
    </dgm:pt>
    <dgm:pt modelId="{7C6B0006-6B65-8A45-AFD6-1DBEE71F50E4}" type="pres">
      <dgm:prSet presAssocID="{5D6279F3-091E-3D4F-8067-EB2D4EC9EE9C}" presName="vert1" presStyleCnt="0"/>
      <dgm:spPr/>
    </dgm:pt>
    <dgm:pt modelId="{3D2877C0-66DF-E946-965B-AD16C3986241}" type="pres">
      <dgm:prSet presAssocID="{86791DA5-DC01-F548-8E3F-E3BF46A8D8F4}" presName="vertSpace2a" presStyleCnt="0"/>
      <dgm:spPr/>
    </dgm:pt>
    <dgm:pt modelId="{0096CEF2-30CF-3A42-8494-E1049E9E7740}" type="pres">
      <dgm:prSet presAssocID="{86791DA5-DC01-F548-8E3F-E3BF46A8D8F4}" presName="horz2" presStyleCnt="0"/>
      <dgm:spPr/>
    </dgm:pt>
    <dgm:pt modelId="{757B5B6E-CB8A-7E45-BFAB-AB74A560969E}" type="pres">
      <dgm:prSet presAssocID="{86791DA5-DC01-F548-8E3F-E3BF46A8D8F4}" presName="horzSpace2" presStyleCnt="0"/>
      <dgm:spPr/>
    </dgm:pt>
    <dgm:pt modelId="{B330E9A4-2391-A042-9FF3-D24DE730EF25}" type="pres">
      <dgm:prSet presAssocID="{86791DA5-DC01-F548-8E3F-E3BF46A8D8F4}" presName="tx2" presStyleLbl="revTx" presStyleIdx="1" presStyleCnt="3"/>
      <dgm:spPr/>
      <dgm:t>
        <a:bodyPr/>
        <a:lstStyle/>
        <a:p>
          <a:endParaRPr lang="pt-PT"/>
        </a:p>
      </dgm:t>
    </dgm:pt>
    <dgm:pt modelId="{AE0DA747-4BC1-7F42-9E54-7C6D34771436}" type="pres">
      <dgm:prSet presAssocID="{86791DA5-DC01-F548-8E3F-E3BF46A8D8F4}" presName="vert2" presStyleCnt="0"/>
      <dgm:spPr/>
    </dgm:pt>
    <dgm:pt modelId="{57EE3BAD-30F3-8048-944D-866B7E781156}" type="pres">
      <dgm:prSet presAssocID="{86791DA5-DC01-F548-8E3F-E3BF46A8D8F4}" presName="thinLine2b" presStyleLbl="callout" presStyleIdx="0" presStyleCnt="2"/>
      <dgm:spPr/>
    </dgm:pt>
    <dgm:pt modelId="{7E7D3AA4-1172-0C4F-A4CE-F93373C757C4}" type="pres">
      <dgm:prSet presAssocID="{86791DA5-DC01-F548-8E3F-E3BF46A8D8F4}" presName="vertSpace2b" presStyleCnt="0"/>
      <dgm:spPr/>
    </dgm:pt>
    <dgm:pt modelId="{AF5D461C-EDE8-4846-8890-D253CE829A26}" type="pres">
      <dgm:prSet presAssocID="{3B4BBBC7-CC78-0841-8CE5-7267CE8B27FD}" presName="horz2" presStyleCnt="0"/>
      <dgm:spPr/>
    </dgm:pt>
    <dgm:pt modelId="{15260A84-FD32-9C4E-A705-9BF13910457A}" type="pres">
      <dgm:prSet presAssocID="{3B4BBBC7-CC78-0841-8CE5-7267CE8B27FD}" presName="horzSpace2" presStyleCnt="0"/>
      <dgm:spPr/>
    </dgm:pt>
    <dgm:pt modelId="{924BFC8B-1E30-1E47-AC2D-F056C9DB1E52}" type="pres">
      <dgm:prSet presAssocID="{3B4BBBC7-CC78-0841-8CE5-7267CE8B27FD}" presName="tx2" presStyleLbl="revTx" presStyleIdx="2" presStyleCnt="3" custScaleY="156104"/>
      <dgm:spPr/>
      <dgm:t>
        <a:bodyPr/>
        <a:lstStyle/>
        <a:p>
          <a:endParaRPr lang="pt-PT"/>
        </a:p>
      </dgm:t>
    </dgm:pt>
    <dgm:pt modelId="{F302AF21-2B38-1D4A-A266-01FB88955E8D}" type="pres">
      <dgm:prSet presAssocID="{3B4BBBC7-CC78-0841-8CE5-7267CE8B27FD}" presName="vert2" presStyleCnt="0"/>
      <dgm:spPr/>
    </dgm:pt>
    <dgm:pt modelId="{5C12DE4B-81D0-2D4D-94F4-73C595D3B20D}" type="pres">
      <dgm:prSet presAssocID="{3B4BBBC7-CC78-0841-8CE5-7267CE8B27FD}" presName="thinLine2b" presStyleLbl="callout" presStyleIdx="1" presStyleCnt="2"/>
      <dgm:spPr/>
    </dgm:pt>
    <dgm:pt modelId="{60B315A5-77F9-DF42-AF1C-E84331DFCD80}" type="pres">
      <dgm:prSet presAssocID="{3B4BBBC7-CC78-0841-8CE5-7267CE8B27FD}" presName="vertSpace2b" presStyleCnt="0"/>
      <dgm:spPr/>
    </dgm:pt>
  </dgm:ptLst>
  <dgm:cxnLst>
    <dgm:cxn modelId="{3B834558-1EE7-F144-BEDD-DF0583F420B2}" type="presOf" srcId="{F09C85DC-D59A-4D4D-A727-055A8FCD228E}" destId="{8CBD11F5-2EEA-CC46-B976-1E41B12C8A29}" srcOrd="0" destOrd="0" presId="urn:microsoft.com/office/officeart/2008/layout/LinedList"/>
    <dgm:cxn modelId="{ECCC3515-26C0-8142-9479-61ECB58E5084}" srcId="{5D6279F3-091E-3D4F-8067-EB2D4EC9EE9C}" destId="{3B4BBBC7-CC78-0841-8CE5-7267CE8B27FD}" srcOrd="1" destOrd="0" parTransId="{22AB4032-5295-134C-91DC-BD699F094FD0}" sibTransId="{B62516BD-CAFD-3F4F-9FED-075F516F007E}"/>
    <dgm:cxn modelId="{F2FE20DC-C1AB-594B-BA11-5BFCF43C74A9}" type="presOf" srcId="{5D6279F3-091E-3D4F-8067-EB2D4EC9EE9C}" destId="{1DB28AAA-3E76-0045-A6DA-132ABF4D3037}" srcOrd="0" destOrd="0" presId="urn:microsoft.com/office/officeart/2008/layout/LinedList"/>
    <dgm:cxn modelId="{96C075AB-17C9-C248-937E-308F59FF5462}" srcId="{F09C85DC-D59A-4D4D-A727-055A8FCD228E}" destId="{5D6279F3-091E-3D4F-8067-EB2D4EC9EE9C}" srcOrd="0" destOrd="0" parTransId="{CA6CAFBE-C417-B448-B0DF-08BB075862F9}" sibTransId="{6196B005-B127-9246-83EC-8AE8DDC7EC05}"/>
    <dgm:cxn modelId="{C9E44A8F-BE82-5342-9723-743D16AD156E}" type="presOf" srcId="{3B4BBBC7-CC78-0841-8CE5-7267CE8B27FD}" destId="{924BFC8B-1E30-1E47-AC2D-F056C9DB1E52}" srcOrd="0" destOrd="0" presId="urn:microsoft.com/office/officeart/2008/layout/LinedList"/>
    <dgm:cxn modelId="{A86828B8-65E8-2F47-A927-823510BDB87D}" srcId="{5D6279F3-091E-3D4F-8067-EB2D4EC9EE9C}" destId="{86791DA5-DC01-F548-8E3F-E3BF46A8D8F4}" srcOrd="0" destOrd="0" parTransId="{34E981BA-3195-014B-B1C1-20CE3500AC51}" sibTransId="{3F4C98FE-2501-BF4C-9906-486781824705}"/>
    <dgm:cxn modelId="{B30EE7F5-F2D5-D94C-8AA7-00BEAC151E4C}" type="presOf" srcId="{86791DA5-DC01-F548-8E3F-E3BF46A8D8F4}" destId="{B330E9A4-2391-A042-9FF3-D24DE730EF25}" srcOrd="0" destOrd="0" presId="urn:microsoft.com/office/officeart/2008/layout/LinedList"/>
    <dgm:cxn modelId="{B103F6F3-0300-E84B-9834-5119C5ACD9A9}" type="presParOf" srcId="{8CBD11F5-2EEA-CC46-B976-1E41B12C8A29}" destId="{C24D6C0E-4455-5242-87AF-0879F51FA4C3}" srcOrd="0" destOrd="0" presId="urn:microsoft.com/office/officeart/2008/layout/LinedList"/>
    <dgm:cxn modelId="{77AAAF12-1713-DF49-9840-4E6AB5D5A73D}" type="presParOf" srcId="{8CBD11F5-2EEA-CC46-B976-1E41B12C8A29}" destId="{C7F6FF7D-CC5B-CA42-8B1A-037ED2D602D8}" srcOrd="1" destOrd="0" presId="urn:microsoft.com/office/officeart/2008/layout/LinedList"/>
    <dgm:cxn modelId="{5E07A4EA-91FA-DE4A-9E4B-719CD92C8A70}" type="presParOf" srcId="{C7F6FF7D-CC5B-CA42-8B1A-037ED2D602D8}" destId="{1DB28AAA-3E76-0045-A6DA-132ABF4D3037}" srcOrd="0" destOrd="0" presId="urn:microsoft.com/office/officeart/2008/layout/LinedList"/>
    <dgm:cxn modelId="{AEC15AC2-2296-B844-860A-550F4A39F1C1}" type="presParOf" srcId="{C7F6FF7D-CC5B-CA42-8B1A-037ED2D602D8}" destId="{7C6B0006-6B65-8A45-AFD6-1DBEE71F50E4}" srcOrd="1" destOrd="0" presId="urn:microsoft.com/office/officeart/2008/layout/LinedList"/>
    <dgm:cxn modelId="{F1499ED2-7A09-AC4E-B2A4-C346E9074A4E}" type="presParOf" srcId="{7C6B0006-6B65-8A45-AFD6-1DBEE71F50E4}" destId="{3D2877C0-66DF-E946-965B-AD16C3986241}" srcOrd="0" destOrd="0" presId="urn:microsoft.com/office/officeart/2008/layout/LinedList"/>
    <dgm:cxn modelId="{3BB1C9A7-50F4-954A-A709-2BF68A0C98AC}" type="presParOf" srcId="{7C6B0006-6B65-8A45-AFD6-1DBEE71F50E4}" destId="{0096CEF2-30CF-3A42-8494-E1049E9E7740}" srcOrd="1" destOrd="0" presId="urn:microsoft.com/office/officeart/2008/layout/LinedList"/>
    <dgm:cxn modelId="{F97F7CF3-E51C-4240-962C-61DA517CF596}" type="presParOf" srcId="{0096CEF2-30CF-3A42-8494-E1049E9E7740}" destId="{757B5B6E-CB8A-7E45-BFAB-AB74A560969E}" srcOrd="0" destOrd="0" presId="urn:microsoft.com/office/officeart/2008/layout/LinedList"/>
    <dgm:cxn modelId="{223F97B6-F925-7042-B7FF-55D0EB9EE3A7}" type="presParOf" srcId="{0096CEF2-30CF-3A42-8494-E1049E9E7740}" destId="{B330E9A4-2391-A042-9FF3-D24DE730EF25}" srcOrd="1" destOrd="0" presId="urn:microsoft.com/office/officeart/2008/layout/LinedList"/>
    <dgm:cxn modelId="{37374F5F-0AD8-0C4E-8B18-CDA23203767A}" type="presParOf" srcId="{0096CEF2-30CF-3A42-8494-E1049E9E7740}" destId="{AE0DA747-4BC1-7F42-9E54-7C6D34771436}" srcOrd="2" destOrd="0" presId="urn:microsoft.com/office/officeart/2008/layout/LinedList"/>
    <dgm:cxn modelId="{5FE29E41-7E45-F147-9660-2E16907C0498}" type="presParOf" srcId="{7C6B0006-6B65-8A45-AFD6-1DBEE71F50E4}" destId="{57EE3BAD-30F3-8048-944D-866B7E781156}" srcOrd="2" destOrd="0" presId="urn:microsoft.com/office/officeart/2008/layout/LinedList"/>
    <dgm:cxn modelId="{C54ED73E-98CE-A149-838F-B8CB33E1F63C}" type="presParOf" srcId="{7C6B0006-6B65-8A45-AFD6-1DBEE71F50E4}" destId="{7E7D3AA4-1172-0C4F-A4CE-F93373C757C4}" srcOrd="3" destOrd="0" presId="urn:microsoft.com/office/officeart/2008/layout/LinedList"/>
    <dgm:cxn modelId="{B0148E99-6004-E747-928B-8E3711A1B6E9}" type="presParOf" srcId="{7C6B0006-6B65-8A45-AFD6-1DBEE71F50E4}" destId="{AF5D461C-EDE8-4846-8890-D253CE829A26}" srcOrd="4" destOrd="0" presId="urn:microsoft.com/office/officeart/2008/layout/LinedList"/>
    <dgm:cxn modelId="{8B6029FF-0FC7-8645-AC13-823005D3B930}" type="presParOf" srcId="{AF5D461C-EDE8-4846-8890-D253CE829A26}" destId="{15260A84-FD32-9C4E-A705-9BF13910457A}" srcOrd="0" destOrd="0" presId="urn:microsoft.com/office/officeart/2008/layout/LinedList"/>
    <dgm:cxn modelId="{E8599F47-52AF-6C43-B42D-DF4571F8CEF6}" type="presParOf" srcId="{AF5D461C-EDE8-4846-8890-D253CE829A26}" destId="{924BFC8B-1E30-1E47-AC2D-F056C9DB1E52}" srcOrd="1" destOrd="0" presId="urn:microsoft.com/office/officeart/2008/layout/LinedList"/>
    <dgm:cxn modelId="{8AE2BA12-E87E-2F46-8E5E-C6934EA12B66}" type="presParOf" srcId="{AF5D461C-EDE8-4846-8890-D253CE829A26}" destId="{F302AF21-2B38-1D4A-A266-01FB88955E8D}" srcOrd="2" destOrd="0" presId="urn:microsoft.com/office/officeart/2008/layout/LinedList"/>
    <dgm:cxn modelId="{9CDE99D8-C146-4646-B11B-9EAF3A512113}" type="presParOf" srcId="{7C6B0006-6B65-8A45-AFD6-1DBEE71F50E4}" destId="{5C12DE4B-81D0-2D4D-94F4-73C595D3B20D}" srcOrd="5" destOrd="0" presId="urn:microsoft.com/office/officeart/2008/layout/LinedList"/>
    <dgm:cxn modelId="{035BCAA1-AC00-334C-8F29-51843DEEAF9E}" type="presParOf" srcId="{7C6B0006-6B65-8A45-AFD6-1DBEE71F50E4}" destId="{60B315A5-77F9-DF42-AF1C-E84331DFCD80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09C85DC-D59A-4D4D-A727-055A8FCD228E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5D6279F3-091E-3D4F-8067-EB2D4EC9EE9C}">
      <dgm:prSet phldrT="[Text]"/>
      <dgm:spPr/>
      <dgm:t>
        <a:bodyPr/>
        <a:lstStyle/>
        <a:p>
          <a:r>
            <a:rPr lang="pt-PT" b="1" dirty="0" smtClean="0"/>
            <a:t>Conclusões</a:t>
          </a:r>
          <a:endParaRPr lang="pt-PT" b="1" dirty="0"/>
        </a:p>
      </dgm:t>
    </dgm:pt>
    <dgm:pt modelId="{CA6CAFBE-C417-B448-B0DF-08BB075862F9}" type="parTrans" cxnId="{96C075AB-17C9-C248-937E-308F59FF5462}">
      <dgm:prSet/>
      <dgm:spPr/>
      <dgm:t>
        <a:bodyPr/>
        <a:lstStyle/>
        <a:p>
          <a:endParaRPr lang="pt-PT"/>
        </a:p>
      </dgm:t>
    </dgm:pt>
    <dgm:pt modelId="{6196B005-B127-9246-83EC-8AE8DDC7EC05}" type="sibTrans" cxnId="{96C075AB-17C9-C248-937E-308F59FF5462}">
      <dgm:prSet/>
      <dgm:spPr/>
      <dgm:t>
        <a:bodyPr/>
        <a:lstStyle/>
        <a:p>
          <a:endParaRPr lang="pt-PT"/>
        </a:p>
      </dgm:t>
    </dgm:pt>
    <dgm:pt modelId="{86791DA5-DC01-F548-8E3F-E3BF46A8D8F4}">
      <dgm:prSet phldrT="[Text]"/>
      <dgm:spPr/>
      <dgm:t>
        <a:bodyPr/>
        <a:lstStyle/>
        <a:p>
          <a:r>
            <a:rPr lang="pt-PT" dirty="0" smtClean="0"/>
            <a:t>O bem-estar é concretizado pela atividade em que haja envolvimento da unidade mente-corpo.</a:t>
          </a:r>
          <a:endParaRPr lang="pt-PT" dirty="0"/>
        </a:p>
      </dgm:t>
    </dgm:pt>
    <dgm:pt modelId="{34E981BA-3195-014B-B1C1-20CE3500AC51}" type="parTrans" cxnId="{A86828B8-65E8-2F47-A927-823510BDB87D}">
      <dgm:prSet/>
      <dgm:spPr/>
      <dgm:t>
        <a:bodyPr/>
        <a:lstStyle/>
        <a:p>
          <a:endParaRPr lang="pt-PT"/>
        </a:p>
      </dgm:t>
    </dgm:pt>
    <dgm:pt modelId="{3F4C98FE-2501-BF4C-9906-486781824705}" type="sibTrans" cxnId="{A86828B8-65E8-2F47-A927-823510BDB87D}">
      <dgm:prSet/>
      <dgm:spPr/>
      <dgm:t>
        <a:bodyPr/>
        <a:lstStyle/>
        <a:p>
          <a:endParaRPr lang="pt-PT"/>
        </a:p>
      </dgm:t>
    </dgm:pt>
    <dgm:pt modelId="{3B4BBBC7-CC78-0841-8CE5-7267CE8B27FD}">
      <dgm:prSet phldrT="[Text]"/>
      <dgm:spPr/>
      <dgm:t>
        <a:bodyPr/>
        <a:lstStyle/>
        <a:p>
          <a:r>
            <a:rPr lang="pt-PT" dirty="0" smtClean="0"/>
            <a:t>A continuidade deste projeto deve considerar a orientação harmoniosa daquela unidade( mente-corpo), tal como indicado pelos idosos.</a:t>
          </a:r>
          <a:endParaRPr lang="pt-PT" dirty="0"/>
        </a:p>
      </dgm:t>
    </dgm:pt>
    <dgm:pt modelId="{22AB4032-5295-134C-91DC-BD699F094FD0}" type="parTrans" cxnId="{ECCC3515-26C0-8142-9479-61ECB58E5084}">
      <dgm:prSet/>
      <dgm:spPr/>
      <dgm:t>
        <a:bodyPr/>
        <a:lstStyle/>
        <a:p>
          <a:endParaRPr lang="pt-PT"/>
        </a:p>
      </dgm:t>
    </dgm:pt>
    <dgm:pt modelId="{B62516BD-CAFD-3F4F-9FED-075F516F007E}" type="sibTrans" cxnId="{ECCC3515-26C0-8142-9479-61ECB58E5084}">
      <dgm:prSet/>
      <dgm:spPr/>
      <dgm:t>
        <a:bodyPr/>
        <a:lstStyle/>
        <a:p>
          <a:endParaRPr lang="pt-PT"/>
        </a:p>
      </dgm:t>
    </dgm:pt>
    <dgm:pt modelId="{108B9636-68DE-4842-9938-A01D641726AF}">
      <dgm:prSet/>
      <dgm:spPr/>
      <dgm:t>
        <a:bodyPr/>
        <a:lstStyle/>
        <a:p>
          <a:r>
            <a:rPr lang="pt-PT" dirty="0" smtClean="0"/>
            <a:t>Deve ser mantida a avaliação sistemática ao longo de todo o projeto de intervenção e na reciprocidade de todas as suas dimensões.</a:t>
          </a:r>
          <a:endParaRPr lang="pt-PT" dirty="0"/>
        </a:p>
      </dgm:t>
    </dgm:pt>
    <dgm:pt modelId="{C57231E6-2D5F-0E48-B509-1F38DB0FFE4D}" type="parTrans" cxnId="{8A741C80-06F4-3E4B-8789-BDC790C0E161}">
      <dgm:prSet/>
      <dgm:spPr/>
      <dgm:t>
        <a:bodyPr/>
        <a:lstStyle/>
        <a:p>
          <a:endParaRPr lang="pt-PT"/>
        </a:p>
      </dgm:t>
    </dgm:pt>
    <dgm:pt modelId="{B4814170-D4C5-3A43-928A-3D894739FD39}" type="sibTrans" cxnId="{8A741C80-06F4-3E4B-8789-BDC790C0E161}">
      <dgm:prSet/>
      <dgm:spPr/>
      <dgm:t>
        <a:bodyPr/>
        <a:lstStyle/>
        <a:p>
          <a:endParaRPr lang="pt-PT"/>
        </a:p>
      </dgm:t>
    </dgm:pt>
    <dgm:pt modelId="{8CBD11F5-2EEA-CC46-B976-1E41B12C8A29}" type="pres">
      <dgm:prSet presAssocID="{F09C85DC-D59A-4D4D-A727-055A8FCD228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C24D6C0E-4455-5242-87AF-0879F51FA4C3}" type="pres">
      <dgm:prSet presAssocID="{5D6279F3-091E-3D4F-8067-EB2D4EC9EE9C}" presName="thickLine" presStyleLbl="alignNode1" presStyleIdx="0" presStyleCnt="1"/>
      <dgm:spPr/>
    </dgm:pt>
    <dgm:pt modelId="{C7F6FF7D-CC5B-CA42-8B1A-037ED2D602D8}" type="pres">
      <dgm:prSet presAssocID="{5D6279F3-091E-3D4F-8067-EB2D4EC9EE9C}" presName="horz1" presStyleCnt="0"/>
      <dgm:spPr/>
    </dgm:pt>
    <dgm:pt modelId="{1DB28AAA-3E76-0045-A6DA-132ABF4D3037}" type="pres">
      <dgm:prSet presAssocID="{5D6279F3-091E-3D4F-8067-EB2D4EC9EE9C}" presName="tx1" presStyleLbl="revTx" presStyleIdx="0" presStyleCnt="4"/>
      <dgm:spPr/>
      <dgm:t>
        <a:bodyPr/>
        <a:lstStyle/>
        <a:p>
          <a:endParaRPr lang="pt-PT"/>
        </a:p>
      </dgm:t>
    </dgm:pt>
    <dgm:pt modelId="{7C6B0006-6B65-8A45-AFD6-1DBEE71F50E4}" type="pres">
      <dgm:prSet presAssocID="{5D6279F3-091E-3D4F-8067-EB2D4EC9EE9C}" presName="vert1" presStyleCnt="0"/>
      <dgm:spPr/>
    </dgm:pt>
    <dgm:pt modelId="{3D2877C0-66DF-E946-965B-AD16C3986241}" type="pres">
      <dgm:prSet presAssocID="{86791DA5-DC01-F548-8E3F-E3BF46A8D8F4}" presName="vertSpace2a" presStyleCnt="0"/>
      <dgm:spPr/>
    </dgm:pt>
    <dgm:pt modelId="{0096CEF2-30CF-3A42-8494-E1049E9E7740}" type="pres">
      <dgm:prSet presAssocID="{86791DA5-DC01-F548-8E3F-E3BF46A8D8F4}" presName="horz2" presStyleCnt="0"/>
      <dgm:spPr/>
    </dgm:pt>
    <dgm:pt modelId="{757B5B6E-CB8A-7E45-BFAB-AB74A560969E}" type="pres">
      <dgm:prSet presAssocID="{86791DA5-DC01-F548-8E3F-E3BF46A8D8F4}" presName="horzSpace2" presStyleCnt="0"/>
      <dgm:spPr/>
    </dgm:pt>
    <dgm:pt modelId="{B330E9A4-2391-A042-9FF3-D24DE730EF25}" type="pres">
      <dgm:prSet presAssocID="{86791DA5-DC01-F548-8E3F-E3BF46A8D8F4}" presName="tx2" presStyleLbl="revTx" presStyleIdx="1" presStyleCnt="4"/>
      <dgm:spPr/>
      <dgm:t>
        <a:bodyPr/>
        <a:lstStyle/>
        <a:p>
          <a:endParaRPr lang="pt-PT"/>
        </a:p>
      </dgm:t>
    </dgm:pt>
    <dgm:pt modelId="{AE0DA747-4BC1-7F42-9E54-7C6D34771436}" type="pres">
      <dgm:prSet presAssocID="{86791DA5-DC01-F548-8E3F-E3BF46A8D8F4}" presName="vert2" presStyleCnt="0"/>
      <dgm:spPr/>
    </dgm:pt>
    <dgm:pt modelId="{57EE3BAD-30F3-8048-944D-866B7E781156}" type="pres">
      <dgm:prSet presAssocID="{86791DA5-DC01-F548-8E3F-E3BF46A8D8F4}" presName="thinLine2b" presStyleLbl="callout" presStyleIdx="0" presStyleCnt="3"/>
      <dgm:spPr/>
    </dgm:pt>
    <dgm:pt modelId="{7E7D3AA4-1172-0C4F-A4CE-F93373C757C4}" type="pres">
      <dgm:prSet presAssocID="{86791DA5-DC01-F548-8E3F-E3BF46A8D8F4}" presName="vertSpace2b" presStyleCnt="0"/>
      <dgm:spPr/>
    </dgm:pt>
    <dgm:pt modelId="{AF5D461C-EDE8-4846-8890-D253CE829A26}" type="pres">
      <dgm:prSet presAssocID="{3B4BBBC7-CC78-0841-8CE5-7267CE8B27FD}" presName="horz2" presStyleCnt="0"/>
      <dgm:spPr/>
    </dgm:pt>
    <dgm:pt modelId="{15260A84-FD32-9C4E-A705-9BF13910457A}" type="pres">
      <dgm:prSet presAssocID="{3B4BBBC7-CC78-0841-8CE5-7267CE8B27FD}" presName="horzSpace2" presStyleCnt="0"/>
      <dgm:spPr/>
    </dgm:pt>
    <dgm:pt modelId="{924BFC8B-1E30-1E47-AC2D-F056C9DB1E52}" type="pres">
      <dgm:prSet presAssocID="{3B4BBBC7-CC78-0841-8CE5-7267CE8B27FD}" presName="tx2" presStyleLbl="revTx" presStyleIdx="2" presStyleCnt="4" custScaleY="156104"/>
      <dgm:spPr/>
      <dgm:t>
        <a:bodyPr/>
        <a:lstStyle/>
        <a:p>
          <a:endParaRPr lang="pt-PT"/>
        </a:p>
      </dgm:t>
    </dgm:pt>
    <dgm:pt modelId="{F302AF21-2B38-1D4A-A266-01FB88955E8D}" type="pres">
      <dgm:prSet presAssocID="{3B4BBBC7-CC78-0841-8CE5-7267CE8B27FD}" presName="vert2" presStyleCnt="0"/>
      <dgm:spPr/>
    </dgm:pt>
    <dgm:pt modelId="{5C12DE4B-81D0-2D4D-94F4-73C595D3B20D}" type="pres">
      <dgm:prSet presAssocID="{3B4BBBC7-CC78-0841-8CE5-7267CE8B27FD}" presName="thinLine2b" presStyleLbl="callout" presStyleIdx="1" presStyleCnt="3"/>
      <dgm:spPr/>
    </dgm:pt>
    <dgm:pt modelId="{60B315A5-77F9-DF42-AF1C-E84331DFCD80}" type="pres">
      <dgm:prSet presAssocID="{3B4BBBC7-CC78-0841-8CE5-7267CE8B27FD}" presName="vertSpace2b" presStyleCnt="0"/>
      <dgm:spPr/>
    </dgm:pt>
    <dgm:pt modelId="{EA612836-00B3-7B4B-9323-FA59FCBDD713}" type="pres">
      <dgm:prSet presAssocID="{108B9636-68DE-4842-9938-A01D641726AF}" presName="horz2" presStyleCnt="0"/>
      <dgm:spPr/>
    </dgm:pt>
    <dgm:pt modelId="{BDF5E5C8-3550-184D-9726-A0E05682E5D9}" type="pres">
      <dgm:prSet presAssocID="{108B9636-68DE-4842-9938-A01D641726AF}" presName="horzSpace2" presStyleCnt="0"/>
      <dgm:spPr/>
    </dgm:pt>
    <dgm:pt modelId="{B9777BB5-23AF-104C-9F67-6C5C4E608EDA}" type="pres">
      <dgm:prSet presAssocID="{108B9636-68DE-4842-9938-A01D641726AF}" presName="tx2" presStyleLbl="revTx" presStyleIdx="3" presStyleCnt="4"/>
      <dgm:spPr/>
      <dgm:t>
        <a:bodyPr/>
        <a:lstStyle/>
        <a:p>
          <a:endParaRPr lang="pt-PT"/>
        </a:p>
      </dgm:t>
    </dgm:pt>
    <dgm:pt modelId="{B0B4ACFD-7E58-2545-9A9D-8DB946AACBC7}" type="pres">
      <dgm:prSet presAssocID="{108B9636-68DE-4842-9938-A01D641726AF}" presName="vert2" presStyleCnt="0"/>
      <dgm:spPr/>
    </dgm:pt>
    <dgm:pt modelId="{6CFC01FC-6CB9-1542-9CB6-A424087D98D8}" type="pres">
      <dgm:prSet presAssocID="{108B9636-68DE-4842-9938-A01D641726AF}" presName="thinLine2b" presStyleLbl="callout" presStyleIdx="2" presStyleCnt="3"/>
      <dgm:spPr/>
    </dgm:pt>
    <dgm:pt modelId="{476C6570-2814-4E46-A661-4FBA78BE58F2}" type="pres">
      <dgm:prSet presAssocID="{108B9636-68DE-4842-9938-A01D641726AF}" presName="vertSpace2b" presStyleCnt="0"/>
      <dgm:spPr/>
    </dgm:pt>
  </dgm:ptLst>
  <dgm:cxnLst>
    <dgm:cxn modelId="{6113A500-E94D-8047-9C06-165D5657C736}" type="presOf" srcId="{108B9636-68DE-4842-9938-A01D641726AF}" destId="{B9777BB5-23AF-104C-9F67-6C5C4E608EDA}" srcOrd="0" destOrd="0" presId="urn:microsoft.com/office/officeart/2008/layout/LinedList"/>
    <dgm:cxn modelId="{ECCC3515-26C0-8142-9479-61ECB58E5084}" srcId="{5D6279F3-091E-3D4F-8067-EB2D4EC9EE9C}" destId="{3B4BBBC7-CC78-0841-8CE5-7267CE8B27FD}" srcOrd="1" destOrd="0" parTransId="{22AB4032-5295-134C-91DC-BD699F094FD0}" sibTransId="{B62516BD-CAFD-3F4F-9FED-075F516F007E}"/>
    <dgm:cxn modelId="{E0660242-1A09-1240-91EA-7AB586D33667}" type="presOf" srcId="{5D6279F3-091E-3D4F-8067-EB2D4EC9EE9C}" destId="{1DB28AAA-3E76-0045-A6DA-132ABF4D3037}" srcOrd="0" destOrd="0" presId="urn:microsoft.com/office/officeart/2008/layout/LinedList"/>
    <dgm:cxn modelId="{A71426B7-4E0C-C140-98E5-A9720B6180F0}" type="presOf" srcId="{F09C85DC-D59A-4D4D-A727-055A8FCD228E}" destId="{8CBD11F5-2EEA-CC46-B976-1E41B12C8A29}" srcOrd="0" destOrd="0" presId="urn:microsoft.com/office/officeart/2008/layout/LinedList"/>
    <dgm:cxn modelId="{96C075AB-17C9-C248-937E-308F59FF5462}" srcId="{F09C85DC-D59A-4D4D-A727-055A8FCD228E}" destId="{5D6279F3-091E-3D4F-8067-EB2D4EC9EE9C}" srcOrd="0" destOrd="0" parTransId="{CA6CAFBE-C417-B448-B0DF-08BB075862F9}" sibTransId="{6196B005-B127-9246-83EC-8AE8DDC7EC05}"/>
    <dgm:cxn modelId="{C6CC64D9-0A6D-9640-90C1-E12BBD463A80}" type="presOf" srcId="{86791DA5-DC01-F548-8E3F-E3BF46A8D8F4}" destId="{B330E9A4-2391-A042-9FF3-D24DE730EF25}" srcOrd="0" destOrd="0" presId="urn:microsoft.com/office/officeart/2008/layout/LinedList"/>
    <dgm:cxn modelId="{A07E10EB-0A38-3445-B2BF-D8056FC4C93F}" type="presOf" srcId="{3B4BBBC7-CC78-0841-8CE5-7267CE8B27FD}" destId="{924BFC8B-1E30-1E47-AC2D-F056C9DB1E52}" srcOrd="0" destOrd="0" presId="urn:microsoft.com/office/officeart/2008/layout/LinedList"/>
    <dgm:cxn modelId="{8A741C80-06F4-3E4B-8789-BDC790C0E161}" srcId="{5D6279F3-091E-3D4F-8067-EB2D4EC9EE9C}" destId="{108B9636-68DE-4842-9938-A01D641726AF}" srcOrd="2" destOrd="0" parTransId="{C57231E6-2D5F-0E48-B509-1F38DB0FFE4D}" sibTransId="{B4814170-D4C5-3A43-928A-3D894739FD39}"/>
    <dgm:cxn modelId="{A86828B8-65E8-2F47-A927-823510BDB87D}" srcId="{5D6279F3-091E-3D4F-8067-EB2D4EC9EE9C}" destId="{86791DA5-DC01-F548-8E3F-E3BF46A8D8F4}" srcOrd="0" destOrd="0" parTransId="{34E981BA-3195-014B-B1C1-20CE3500AC51}" sibTransId="{3F4C98FE-2501-BF4C-9906-486781824705}"/>
    <dgm:cxn modelId="{1752CEA5-7060-6C4E-8EE8-CD1A10356299}" type="presParOf" srcId="{8CBD11F5-2EEA-CC46-B976-1E41B12C8A29}" destId="{C24D6C0E-4455-5242-87AF-0879F51FA4C3}" srcOrd="0" destOrd="0" presId="urn:microsoft.com/office/officeart/2008/layout/LinedList"/>
    <dgm:cxn modelId="{D1CC2278-EEAC-5A4F-BE29-577841206869}" type="presParOf" srcId="{8CBD11F5-2EEA-CC46-B976-1E41B12C8A29}" destId="{C7F6FF7D-CC5B-CA42-8B1A-037ED2D602D8}" srcOrd="1" destOrd="0" presId="urn:microsoft.com/office/officeart/2008/layout/LinedList"/>
    <dgm:cxn modelId="{3033C2EC-D6EF-9A40-A061-27C656E103A7}" type="presParOf" srcId="{C7F6FF7D-CC5B-CA42-8B1A-037ED2D602D8}" destId="{1DB28AAA-3E76-0045-A6DA-132ABF4D3037}" srcOrd="0" destOrd="0" presId="urn:microsoft.com/office/officeart/2008/layout/LinedList"/>
    <dgm:cxn modelId="{83EEAC6F-5B9B-7242-A8E2-C2863E9CD080}" type="presParOf" srcId="{C7F6FF7D-CC5B-CA42-8B1A-037ED2D602D8}" destId="{7C6B0006-6B65-8A45-AFD6-1DBEE71F50E4}" srcOrd="1" destOrd="0" presId="urn:microsoft.com/office/officeart/2008/layout/LinedList"/>
    <dgm:cxn modelId="{C71438BA-5E97-8E48-8C66-7BDB24FA3803}" type="presParOf" srcId="{7C6B0006-6B65-8A45-AFD6-1DBEE71F50E4}" destId="{3D2877C0-66DF-E946-965B-AD16C3986241}" srcOrd="0" destOrd="0" presId="urn:microsoft.com/office/officeart/2008/layout/LinedList"/>
    <dgm:cxn modelId="{4835C376-4DE1-304D-AE4F-ED5F61225535}" type="presParOf" srcId="{7C6B0006-6B65-8A45-AFD6-1DBEE71F50E4}" destId="{0096CEF2-30CF-3A42-8494-E1049E9E7740}" srcOrd="1" destOrd="0" presId="urn:microsoft.com/office/officeart/2008/layout/LinedList"/>
    <dgm:cxn modelId="{00B8E30F-C58B-7647-AFCA-F5BBFCBE73C9}" type="presParOf" srcId="{0096CEF2-30CF-3A42-8494-E1049E9E7740}" destId="{757B5B6E-CB8A-7E45-BFAB-AB74A560969E}" srcOrd="0" destOrd="0" presId="urn:microsoft.com/office/officeart/2008/layout/LinedList"/>
    <dgm:cxn modelId="{94A86395-90DF-B249-A2E3-38729E47488B}" type="presParOf" srcId="{0096CEF2-30CF-3A42-8494-E1049E9E7740}" destId="{B330E9A4-2391-A042-9FF3-D24DE730EF25}" srcOrd="1" destOrd="0" presId="urn:microsoft.com/office/officeart/2008/layout/LinedList"/>
    <dgm:cxn modelId="{46B6F615-0688-AE4A-A26F-932D44FB43E3}" type="presParOf" srcId="{0096CEF2-30CF-3A42-8494-E1049E9E7740}" destId="{AE0DA747-4BC1-7F42-9E54-7C6D34771436}" srcOrd="2" destOrd="0" presId="urn:microsoft.com/office/officeart/2008/layout/LinedList"/>
    <dgm:cxn modelId="{5E8B5E4C-3181-604E-A3E7-6C489180213E}" type="presParOf" srcId="{7C6B0006-6B65-8A45-AFD6-1DBEE71F50E4}" destId="{57EE3BAD-30F3-8048-944D-866B7E781156}" srcOrd="2" destOrd="0" presId="urn:microsoft.com/office/officeart/2008/layout/LinedList"/>
    <dgm:cxn modelId="{A71E4938-8B7D-A642-A594-D4725F1D24D8}" type="presParOf" srcId="{7C6B0006-6B65-8A45-AFD6-1DBEE71F50E4}" destId="{7E7D3AA4-1172-0C4F-A4CE-F93373C757C4}" srcOrd="3" destOrd="0" presId="urn:microsoft.com/office/officeart/2008/layout/LinedList"/>
    <dgm:cxn modelId="{F623449E-7AC7-4B48-8F9E-91FEF80B65F8}" type="presParOf" srcId="{7C6B0006-6B65-8A45-AFD6-1DBEE71F50E4}" destId="{AF5D461C-EDE8-4846-8890-D253CE829A26}" srcOrd="4" destOrd="0" presId="urn:microsoft.com/office/officeart/2008/layout/LinedList"/>
    <dgm:cxn modelId="{4F807C67-41B1-884C-A776-F16561862CFE}" type="presParOf" srcId="{AF5D461C-EDE8-4846-8890-D253CE829A26}" destId="{15260A84-FD32-9C4E-A705-9BF13910457A}" srcOrd="0" destOrd="0" presId="urn:microsoft.com/office/officeart/2008/layout/LinedList"/>
    <dgm:cxn modelId="{A3B7FEF2-BFE2-0949-B9C2-FB69164C4EFE}" type="presParOf" srcId="{AF5D461C-EDE8-4846-8890-D253CE829A26}" destId="{924BFC8B-1E30-1E47-AC2D-F056C9DB1E52}" srcOrd="1" destOrd="0" presId="urn:microsoft.com/office/officeart/2008/layout/LinedList"/>
    <dgm:cxn modelId="{52652A0E-53E0-724B-9514-388DA862EA9D}" type="presParOf" srcId="{AF5D461C-EDE8-4846-8890-D253CE829A26}" destId="{F302AF21-2B38-1D4A-A266-01FB88955E8D}" srcOrd="2" destOrd="0" presId="urn:microsoft.com/office/officeart/2008/layout/LinedList"/>
    <dgm:cxn modelId="{7C59BA0C-04BF-A24E-83E3-BF08FB00E905}" type="presParOf" srcId="{7C6B0006-6B65-8A45-AFD6-1DBEE71F50E4}" destId="{5C12DE4B-81D0-2D4D-94F4-73C595D3B20D}" srcOrd="5" destOrd="0" presId="urn:microsoft.com/office/officeart/2008/layout/LinedList"/>
    <dgm:cxn modelId="{A160D8FF-E4B7-B244-ACFE-37AEC7DDE54A}" type="presParOf" srcId="{7C6B0006-6B65-8A45-AFD6-1DBEE71F50E4}" destId="{60B315A5-77F9-DF42-AF1C-E84331DFCD80}" srcOrd="6" destOrd="0" presId="urn:microsoft.com/office/officeart/2008/layout/LinedList"/>
    <dgm:cxn modelId="{70ADAD71-61E7-1F48-8722-6907D827F58F}" type="presParOf" srcId="{7C6B0006-6B65-8A45-AFD6-1DBEE71F50E4}" destId="{EA612836-00B3-7B4B-9323-FA59FCBDD713}" srcOrd="7" destOrd="0" presId="urn:microsoft.com/office/officeart/2008/layout/LinedList"/>
    <dgm:cxn modelId="{F6887AD4-CDD4-3943-BEBB-3F7E96F384E2}" type="presParOf" srcId="{EA612836-00B3-7B4B-9323-FA59FCBDD713}" destId="{BDF5E5C8-3550-184D-9726-A0E05682E5D9}" srcOrd="0" destOrd="0" presId="urn:microsoft.com/office/officeart/2008/layout/LinedList"/>
    <dgm:cxn modelId="{BC84EE0A-BB44-3049-9B0B-58996F9A6858}" type="presParOf" srcId="{EA612836-00B3-7B4B-9323-FA59FCBDD713}" destId="{B9777BB5-23AF-104C-9F67-6C5C4E608EDA}" srcOrd="1" destOrd="0" presId="urn:microsoft.com/office/officeart/2008/layout/LinedList"/>
    <dgm:cxn modelId="{E103D6A7-FEFF-534F-A85E-CFD301C6255B}" type="presParOf" srcId="{EA612836-00B3-7B4B-9323-FA59FCBDD713}" destId="{B0B4ACFD-7E58-2545-9A9D-8DB946AACBC7}" srcOrd="2" destOrd="0" presId="urn:microsoft.com/office/officeart/2008/layout/LinedList"/>
    <dgm:cxn modelId="{F5CDE85A-6819-8645-98C3-49CC3923C83E}" type="presParOf" srcId="{7C6B0006-6B65-8A45-AFD6-1DBEE71F50E4}" destId="{6CFC01FC-6CB9-1542-9CB6-A424087D98D8}" srcOrd="8" destOrd="0" presId="urn:microsoft.com/office/officeart/2008/layout/LinedList"/>
    <dgm:cxn modelId="{91D60EAB-D0CD-1145-A6B5-F7149CB4E40C}" type="presParOf" srcId="{7C6B0006-6B65-8A45-AFD6-1DBEE71F50E4}" destId="{476C6570-2814-4E46-A661-4FBA78BE58F2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0EBA8-6843-944A-B028-7D289B4A7B34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091A2D-500D-FD4B-BE62-454016429CD3}">
      <dsp:nvSpPr>
        <dsp:cNvPr id="0" name=""/>
        <dsp:cNvSpPr/>
      </dsp:nvSpPr>
      <dsp:spPr>
        <a:xfrm>
          <a:off x="0" y="0"/>
          <a:ext cx="164592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300" kern="1200" dirty="0" smtClean="0"/>
            <a:t>Nota introdutória</a:t>
          </a:r>
          <a:endParaRPr lang="pt-PT" sz="2300" kern="1200" dirty="0"/>
        </a:p>
      </dsp:txBody>
      <dsp:txXfrm>
        <a:off x="0" y="0"/>
        <a:ext cx="1645920" cy="4525963"/>
      </dsp:txXfrm>
    </dsp:sp>
    <dsp:sp modelId="{658246AA-96FD-1C46-9781-1ED0AA02EE9F}">
      <dsp:nvSpPr>
        <dsp:cNvPr id="0" name=""/>
        <dsp:cNvSpPr/>
      </dsp:nvSpPr>
      <dsp:spPr>
        <a:xfrm>
          <a:off x="1769364" y="53204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Os elevados índices de envelhecimento do país e do Alentejo retratados nos censos 2011 têm repercussões a vários níveis nomeadamente na saúde e na qualidade de vida. Este facto justifica a necessidade de intervir assumindo os </a:t>
          </a:r>
          <a:r>
            <a:rPr lang="pt-PT" sz="1500" kern="1200" dirty="0" err="1" smtClean="0"/>
            <a:t>stakeholders</a:t>
          </a:r>
          <a:r>
            <a:rPr lang="pt-PT" sz="1500" kern="1200" dirty="0" smtClean="0"/>
            <a:t> um papel relevante na promoção de projetos comunitários.</a:t>
          </a:r>
          <a:endParaRPr lang="pt-PT" sz="1500" kern="1200" dirty="0"/>
        </a:p>
      </dsp:txBody>
      <dsp:txXfrm>
        <a:off x="1769364" y="53204"/>
        <a:ext cx="6460236" cy="1064087"/>
      </dsp:txXfrm>
    </dsp:sp>
    <dsp:sp modelId="{C858A874-A7AC-AE49-8D9F-DB6EBD68DC54}">
      <dsp:nvSpPr>
        <dsp:cNvPr id="0" name=""/>
        <dsp:cNvSpPr/>
      </dsp:nvSpPr>
      <dsp:spPr>
        <a:xfrm>
          <a:off x="1645920" y="1117291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34F342F-63BF-4A40-8CC5-CDCFC4D517E0}">
      <dsp:nvSpPr>
        <dsp:cNvPr id="0" name=""/>
        <dsp:cNvSpPr/>
      </dsp:nvSpPr>
      <dsp:spPr>
        <a:xfrm>
          <a:off x="1769364" y="1170496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A UÉESESJD pôs em prática um projeto embrionário, em parceria com a CME que visa criar condições ao envelhecimento ativo (EA).</a:t>
          </a:r>
          <a:endParaRPr lang="pt-PT" sz="1500" kern="1200" dirty="0"/>
        </a:p>
      </dsp:txBody>
      <dsp:txXfrm>
        <a:off x="1769364" y="1170496"/>
        <a:ext cx="6460236" cy="1064087"/>
      </dsp:txXfrm>
    </dsp:sp>
    <dsp:sp modelId="{3CBFE6BD-45C3-F041-BC42-F7FCC239FFED}">
      <dsp:nvSpPr>
        <dsp:cNvPr id="0" name=""/>
        <dsp:cNvSpPr/>
      </dsp:nvSpPr>
      <dsp:spPr>
        <a:xfrm>
          <a:off x="1645920" y="2234583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3E5A0F7-1F9E-5F4F-8D53-5503F3819050}">
      <dsp:nvSpPr>
        <dsp:cNvPr id="0" name=""/>
        <dsp:cNvSpPr/>
      </dsp:nvSpPr>
      <dsp:spPr>
        <a:xfrm>
          <a:off x="1769364" y="2287788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Este projeto foi delineado por fases e dimensões, concretamente, a formativa, a consultiva e a informativa. 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500" kern="1200" dirty="0"/>
        </a:p>
      </dsp:txBody>
      <dsp:txXfrm>
        <a:off x="1769364" y="2287788"/>
        <a:ext cx="6460236" cy="1064087"/>
      </dsp:txXfrm>
    </dsp:sp>
    <dsp:sp modelId="{0711F74D-A3EE-BB49-8DA6-50FBC6958C30}">
      <dsp:nvSpPr>
        <dsp:cNvPr id="0" name=""/>
        <dsp:cNvSpPr/>
      </dsp:nvSpPr>
      <dsp:spPr>
        <a:xfrm>
          <a:off x="1645920" y="3351875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EBCBD68-DF2A-3141-AA6E-812DE24B7486}">
      <dsp:nvSpPr>
        <dsp:cNvPr id="0" name=""/>
        <dsp:cNvSpPr/>
      </dsp:nvSpPr>
      <dsp:spPr>
        <a:xfrm>
          <a:off x="1769364" y="3405079"/>
          <a:ext cx="6460236" cy="10640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Importa, agora, avaliar a dimensão formativa a partir dos utilizadores, idosos do projeto.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Para o efeito questionámos: Na dimensão formativa quais foram os aspetos mais relevantes para os idosos?</a:t>
          </a:r>
          <a:endParaRPr lang="pt-PT" sz="1500" kern="1200" dirty="0"/>
        </a:p>
      </dsp:txBody>
      <dsp:txXfrm>
        <a:off x="1769364" y="3405079"/>
        <a:ext cx="6460236" cy="1064087"/>
      </dsp:txXfrm>
    </dsp:sp>
    <dsp:sp modelId="{5BE07879-983F-9A4D-868A-7B3DC0FBFCF5}">
      <dsp:nvSpPr>
        <dsp:cNvPr id="0" name=""/>
        <dsp:cNvSpPr/>
      </dsp:nvSpPr>
      <dsp:spPr>
        <a:xfrm>
          <a:off x="1645920" y="4469167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4D6C0E-4455-5242-87AF-0879F51FA4C3}">
      <dsp:nvSpPr>
        <dsp:cNvPr id="0" name=""/>
        <dsp:cNvSpPr/>
      </dsp:nvSpPr>
      <dsp:spPr>
        <a:xfrm>
          <a:off x="0" y="2209"/>
          <a:ext cx="843320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B28AAA-3E76-0045-A6DA-132ABF4D3037}">
      <dsp:nvSpPr>
        <dsp:cNvPr id="0" name=""/>
        <dsp:cNvSpPr/>
      </dsp:nvSpPr>
      <dsp:spPr>
        <a:xfrm>
          <a:off x="0" y="2209"/>
          <a:ext cx="1686640" cy="4521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3100" b="1" kern="1200" dirty="0" smtClean="0"/>
        </a:p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3100" b="1" kern="1200" dirty="0" smtClean="0"/>
            <a:t>Objetivo</a:t>
          </a:r>
          <a:endParaRPr lang="pt-PT" sz="3100" b="1" kern="1200" dirty="0"/>
        </a:p>
      </dsp:txBody>
      <dsp:txXfrm>
        <a:off x="0" y="2209"/>
        <a:ext cx="1686640" cy="4521543"/>
      </dsp:txXfrm>
    </dsp:sp>
    <dsp:sp modelId="{B330E9A4-2391-A042-9FF3-D24DE730EF25}">
      <dsp:nvSpPr>
        <dsp:cNvPr id="0" name=""/>
        <dsp:cNvSpPr/>
      </dsp:nvSpPr>
      <dsp:spPr>
        <a:xfrm>
          <a:off x="1813138" y="182144"/>
          <a:ext cx="6620062" cy="3598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800" kern="1200" dirty="0" smtClean="0"/>
            <a:t>Avaliar a dimensão formativa do projeto na perspetiva dos seus utilizadores.</a:t>
          </a:r>
          <a:endParaRPr lang="pt-PT" sz="2800" kern="1200" dirty="0"/>
        </a:p>
      </dsp:txBody>
      <dsp:txXfrm>
        <a:off x="1813138" y="182144"/>
        <a:ext cx="6620062" cy="3598689"/>
      </dsp:txXfrm>
    </dsp:sp>
    <dsp:sp modelId="{57EE3BAD-30F3-8048-944D-866B7E781156}">
      <dsp:nvSpPr>
        <dsp:cNvPr id="0" name=""/>
        <dsp:cNvSpPr/>
      </dsp:nvSpPr>
      <dsp:spPr>
        <a:xfrm>
          <a:off x="1686640" y="3780833"/>
          <a:ext cx="67465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24BFC8B-1E30-1E47-AC2D-F056C9DB1E52}">
      <dsp:nvSpPr>
        <dsp:cNvPr id="0" name=""/>
        <dsp:cNvSpPr/>
      </dsp:nvSpPr>
      <dsp:spPr>
        <a:xfrm>
          <a:off x="1813138" y="3960767"/>
          <a:ext cx="6620062" cy="81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 dirty="0"/>
        </a:p>
      </dsp:txBody>
      <dsp:txXfrm>
        <a:off x="1813138" y="3960767"/>
        <a:ext cx="6620062" cy="81258"/>
      </dsp:txXfrm>
    </dsp:sp>
    <dsp:sp modelId="{5C12DE4B-81D0-2D4D-94F4-73C595D3B20D}">
      <dsp:nvSpPr>
        <dsp:cNvPr id="0" name=""/>
        <dsp:cNvSpPr/>
      </dsp:nvSpPr>
      <dsp:spPr>
        <a:xfrm>
          <a:off x="1686640" y="4042026"/>
          <a:ext cx="67465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AED871E-103A-174F-A430-A7B04D147B09}">
      <dsp:nvSpPr>
        <dsp:cNvPr id="0" name=""/>
        <dsp:cNvSpPr/>
      </dsp:nvSpPr>
      <dsp:spPr>
        <a:xfrm flipV="1">
          <a:off x="1813138" y="4221960"/>
          <a:ext cx="6620062" cy="116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500" kern="1200" dirty="0"/>
        </a:p>
      </dsp:txBody>
      <dsp:txXfrm rot="10800000">
        <a:off x="1813138" y="4221960"/>
        <a:ext cx="6620062" cy="116345"/>
      </dsp:txXfrm>
    </dsp:sp>
    <dsp:sp modelId="{6241C41E-4019-1147-A294-DC5E425E6269}">
      <dsp:nvSpPr>
        <dsp:cNvPr id="0" name=""/>
        <dsp:cNvSpPr/>
      </dsp:nvSpPr>
      <dsp:spPr>
        <a:xfrm>
          <a:off x="1686640" y="4338306"/>
          <a:ext cx="674656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4D6C0E-4455-5242-87AF-0879F51FA4C3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B28AAA-3E76-0045-A6DA-132ABF4D3037}">
      <dsp:nvSpPr>
        <dsp:cNvPr id="0" name=""/>
        <dsp:cNvSpPr/>
      </dsp:nvSpPr>
      <dsp:spPr>
        <a:xfrm>
          <a:off x="0" y="0"/>
          <a:ext cx="164592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100" b="1" kern="1200" dirty="0" smtClean="0"/>
            <a:t>Metodologi</a:t>
          </a:r>
          <a:r>
            <a:rPr lang="pt-PT" sz="2100" kern="1200" dirty="0" smtClean="0"/>
            <a:t>a</a:t>
          </a:r>
          <a:endParaRPr lang="pt-PT" sz="2100" kern="1200" dirty="0"/>
        </a:p>
      </dsp:txBody>
      <dsp:txXfrm>
        <a:off x="0" y="0"/>
        <a:ext cx="1645920" cy="4525963"/>
      </dsp:txXfrm>
    </dsp:sp>
    <dsp:sp modelId="{B330E9A4-2391-A042-9FF3-D24DE730EF25}">
      <dsp:nvSpPr>
        <dsp:cNvPr id="0" name=""/>
        <dsp:cNvSpPr/>
      </dsp:nvSpPr>
      <dsp:spPr>
        <a:xfrm>
          <a:off x="1769364" y="4265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Estudo qualitativo;</a:t>
          </a:r>
          <a:endParaRPr lang="pt-PT" sz="1700" kern="1200" dirty="0"/>
        </a:p>
      </dsp:txBody>
      <dsp:txXfrm>
        <a:off x="1769364" y="42651"/>
        <a:ext cx="6460236" cy="853037"/>
      </dsp:txXfrm>
    </dsp:sp>
    <dsp:sp modelId="{57EE3BAD-30F3-8048-944D-866B7E781156}">
      <dsp:nvSpPr>
        <dsp:cNvPr id="0" name=""/>
        <dsp:cNvSpPr/>
      </dsp:nvSpPr>
      <dsp:spPr>
        <a:xfrm>
          <a:off x="1645920" y="89568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24BFC8B-1E30-1E47-AC2D-F056C9DB1E52}">
      <dsp:nvSpPr>
        <dsp:cNvPr id="0" name=""/>
        <dsp:cNvSpPr/>
      </dsp:nvSpPr>
      <dsp:spPr>
        <a:xfrm>
          <a:off x="1769364" y="93834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Amostra intencional, constituída por 10 idosos;</a:t>
          </a:r>
          <a:endParaRPr lang="pt-PT" sz="1700" kern="1200" dirty="0"/>
        </a:p>
      </dsp:txBody>
      <dsp:txXfrm>
        <a:off x="1769364" y="938341"/>
        <a:ext cx="6460236" cy="853037"/>
      </dsp:txXfrm>
    </dsp:sp>
    <dsp:sp modelId="{5C12DE4B-81D0-2D4D-94F4-73C595D3B20D}">
      <dsp:nvSpPr>
        <dsp:cNvPr id="0" name=""/>
        <dsp:cNvSpPr/>
      </dsp:nvSpPr>
      <dsp:spPr>
        <a:xfrm>
          <a:off x="1645920" y="179137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C979BEB-8688-0342-A16B-E18D8EB64713}">
      <dsp:nvSpPr>
        <dsp:cNvPr id="0" name=""/>
        <dsp:cNvSpPr/>
      </dsp:nvSpPr>
      <dsp:spPr>
        <a:xfrm>
          <a:off x="1769364" y="183403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Entrevista por </a:t>
          </a:r>
          <a:r>
            <a:rPr lang="pt-PT" sz="1700" i="1" kern="1200" dirty="0" err="1" smtClean="0"/>
            <a:t>focus-group</a:t>
          </a:r>
          <a:r>
            <a:rPr lang="pt-PT" sz="1700" kern="1200" dirty="0" smtClean="0"/>
            <a:t>;</a:t>
          </a:r>
          <a:endParaRPr lang="pt-PT" sz="1700" kern="1200" dirty="0"/>
        </a:p>
      </dsp:txBody>
      <dsp:txXfrm>
        <a:off x="1769364" y="1834031"/>
        <a:ext cx="6460236" cy="853037"/>
      </dsp:txXfrm>
    </dsp:sp>
    <dsp:sp modelId="{C8B6AB15-7984-5747-AA69-5C0AD16AF5CE}">
      <dsp:nvSpPr>
        <dsp:cNvPr id="0" name=""/>
        <dsp:cNvSpPr/>
      </dsp:nvSpPr>
      <dsp:spPr>
        <a:xfrm>
          <a:off x="1645920" y="268706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0F0E614-4062-1040-9CE8-73DF82271D1E}">
      <dsp:nvSpPr>
        <dsp:cNvPr id="0" name=""/>
        <dsp:cNvSpPr/>
      </dsp:nvSpPr>
      <dsp:spPr>
        <a:xfrm>
          <a:off x="1769364" y="272972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Procedimentos ético-legais;</a:t>
          </a:r>
          <a:endParaRPr lang="pt-PT" sz="1700" kern="1200" dirty="0"/>
        </a:p>
      </dsp:txBody>
      <dsp:txXfrm>
        <a:off x="1769364" y="2729721"/>
        <a:ext cx="6460236" cy="853037"/>
      </dsp:txXfrm>
    </dsp:sp>
    <dsp:sp modelId="{EB0189F3-AE77-C14B-91C6-8CD8E6915332}">
      <dsp:nvSpPr>
        <dsp:cNvPr id="0" name=""/>
        <dsp:cNvSpPr/>
      </dsp:nvSpPr>
      <dsp:spPr>
        <a:xfrm>
          <a:off x="1645920" y="358275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AED871E-103A-174F-A430-A7B04D147B09}">
      <dsp:nvSpPr>
        <dsp:cNvPr id="0" name=""/>
        <dsp:cNvSpPr/>
      </dsp:nvSpPr>
      <dsp:spPr>
        <a:xfrm>
          <a:off x="1769364" y="3625411"/>
          <a:ext cx="6460236" cy="853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Análise lexical dos dados textuais, com recurso ao Software </a:t>
          </a:r>
          <a:r>
            <a:rPr lang="pt-PT" sz="1700" kern="1200" dirty="0" err="1" smtClean="0"/>
            <a:t>Alceste</a:t>
          </a:r>
          <a:r>
            <a:rPr lang="pt-PT" sz="1700" kern="1200" dirty="0" smtClean="0"/>
            <a:t>, que dividiu o corpus em unidades de contexto elementares (</a:t>
          </a:r>
          <a:r>
            <a:rPr lang="pt-PT" sz="1700" kern="1200" dirty="0" err="1" smtClean="0"/>
            <a:t>UCEs</a:t>
          </a:r>
          <a:r>
            <a:rPr lang="pt-PT" sz="1700" kern="1200" dirty="0" smtClean="0"/>
            <a:t>) e as representou em </a:t>
          </a:r>
          <a:r>
            <a:rPr lang="pt-PT" sz="1700" kern="1200" dirty="0" err="1" smtClean="0"/>
            <a:t>dendograma</a:t>
          </a:r>
          <a:r>
            <a:rPr lang="pt-PT" sz="1700" kern="1200" dirty="0" smtClean="0"/>
            <a:t>. </a:t>
          </a:r>
          <a:endParaRPr lang="pt-PT" sz="1700" kern="1200" dirty="0"/>
        </a:p>
      </dsp:txBody>
      <dsp:txXfrm>
        <a:off x="1769364" y="3625411"/>
        <a:ext cx="6460236" cy="853037"/>
      </dsp:txXfrm>
    </dsp:sp>
    <dsp:sp modelId="{6241C41E-4019-1147-A294-DC5E425E6269}">
      <dsp:nvSpPr>
        <dsp:cNvPr id="0" name=""/>
        <dsp:cNvSpPr/>
      </dsp:nvSpPr>
      <dsp:spPr>
        <a:xfrm>
          <a:off x="1645920" y="447844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4D6C0E-4455-5242-87AF-0879F51FA4C3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B28AAA-3E76-0045-A6DA-132ABF4D3037}">
      <dsp:nvSpPr>
        <dsp:cNvPr id="0" name=""/>
        <dsp:cNvSpPr/>
      </dsp:nvSpPr>
      <dsp:spPr>
        <a:xfrm>
          <a:off x="0" y="0"/>
          <a:ext cx="1645920" cy="4894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500" b="1" kern="1200" dirty="0" smtClean="0"/>
            <a:t>Resultados</a:t>
          </a:r>
          <a:endParaRPr lang="pt-PT" sz="2500" b="1" kern="1200" dirty="0"/>
        </a:p>
      </dsp:txBody>
      <dsp:txXfrm>
        <a:off x="0" y="0"/>
        <a:ext cx="1645920" cy="4894899"/>
      </dsp:txXfrm>
    </dsp:sp>
    <dsp:sp modelId="{B330E9A4-2391-A042-9FF3-D24DE730EF25}">
      <dsp:nvSpPr>
        <dsp:cNvPr id="0" name=""/>
        <dsp:cNvSpPr/>
      </dsp:nvSpPr>
      <dsp:spPr>
        <a:xfrm>
          <a:off x="1769364" y="90225"/>
          <a:ext cx="6460236" cy="18045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Emergiram três classes.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A associação dos vocábulos deu o sentido de cada classe, que se nomearam: classe 1 Saúde-Atividade; classe 2 Atividade-</a:t>
          </a:r>
          <a:r>
            <a:rPr lang="pt-PT" sz="1700" kern="1200" dirty="0" err="1" smtClean="0"/>
            <a:t>Expetativa</a:t>
          </a:r>
          <a:r>
            <a:rPr lang="pt-PT" sz="1700" kern="1200" dirty="0" smtClean="0"/>
            <a:t> e classe 3 Unidade Mente-Corpo. </a:t>
          </a:r>
        </a:p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700" kern="1200" dirty="0" smtClean="0"/>
            <a:t>O </a:t>
          </a:r>
          <a:r>
            <a:rPr lang="pt-PT" sz="1700" kern="1200" dirty="0" err="1" smtClean="0"/>
            <a:t>dendograma</a:t>
          </a:r>
          <a:r>
            <a:rPr lang="pt-PT" sz="1700" kern="1200" dirty="0" smtClean="0"/>
            <a:t> mostra as relações entre as classes evidenciando-se a Atividade-</a:t>
          </a:r>
          <a:r>
            <a:rPr lang="pt-PT" sz="1700" kern="1200" dirty="0" err="1" smtClean="0"/>
            <a:t>Expetativa</a:t>
          </a:r>
          <a:r>
            <a:rPr lang="pt-PT" sz="1700" kern="1200" dirty="0" smtClean="0"/>
            <a:t>.</a:t>
          </a:r>
          <a:endParaRPr lang="pt-PT" sz="1700" kern="1200" dirty="0"/>
        </a:p>
      </dsp:txBody>
      <dsp:txXfrm>
        <a:off x="1769364" y="90225"/>
        <a:ext cx="6460236" cy="1804515"/>
      </dsp:txXfrm>
    </dsp:sp>
    <dsp:sp modelId="{57EE3BAD-30F3-8048-944D-866B7E781156}">
      <dsp:nvSpPr>
        <dsp:cNvPr id="0" name=""/>
        <dsp:cNvSpPr/>
      </dsp:nvSpPr>
      <dsp:spPr>
        <a:xfrm>
          <a:off x="1645920" y="1894741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24BFC8B-1E30-1E47-AC2D-F056C9DB1E52}">
      <dsp:nvSpPr>
        <dsp:cNvPr id="0" name=""/>
        <dsp:cNvSpPr/>
      </dsp:nvSpPr>
      <dsp:spPr>
        <a:xfrm>
          <a:off x="1769364" y="1984967"/>
          <a:ext cx="6460236" cy="2816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700" kern="1200" dirty="0"/>
        </a:p>
      </dsp:txBody>
      <dsp:txXfrm>
        <a:off x="1769364" y="1984967"/>
        <a:ext cx="6460236" cy="2816921"/>
      </dsp:txXfrm>
    </dsp:sp>
    <dsp:sp modelId="{5C12DE4B-81D0-2D4D-94F4-73C595D3B20D}">
      <dsp:nvSpPr>
        <dsp:cNvPr id="0" name=""/>
        <dsp:cNvSpPr/>
      </dsp:nvSpPr>
      <dsp:spPr>
        <a:xfrm>
          <a:off x="1645920" y="4801889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4D6C0E-4455-5242-87AF-0879F51FA4C3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B28AAA-3E76-0045-A6DA-132ABF4D3037}">
      <dsp:nvSpPr>
        <dsp:cNvPr id="0" name=""/>
        <dsp:cNvSpPr/>
      </dsp:nvSpPr>
      <dsp:spPr>
        <a:xfrm>
          <a:off x="0" y="0"/>
          <a:ext cx="1645920" cy="48948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400" b="1" kern="1200" dirty="0" smtClean="0"/>
            <a:t>Conclusões</a:t>
          </a:r>
          <a:endParaRPr lang="pt-PT" sz="2400" b="1" kern="1200" dirty="0"/>
        </a:p>
      </dsp:txBody>
      <dsp:txXfrm>
        <a:off x="0" y="0"/>
        <a:ext cx="1645920" cy="4894899"/>
      </dsp:txXfrm>
    </dsp:sp>
    <dsp:sp modelId="{B330E9A4-2391-A042-9FF3-D24DE730EF25}">
      <dsp:nvSpPr>
        <dsp:cNvPr id="0" name=""/>
        <dsp:cNvSpPr/>
      </dsp:nvSpPr>
      <dsp:spPr>
        <a:xfrm>
          <a:off x="1769364" y="65010"/>
          <a:ext cx="6460236" cy="13002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dirty="0" smtClean="0"/>
            <a:t>O bem-estar é concretizado pela atividade em que haja envolvimento da unidade mente-corpo.</a:t>
          </a:r>
          <a:endParaRPr lang="pt-PT" sz="2600" kern="1200" dirty="0"/>
        </a:p>
      </dsp:txBody>
      <dsp:txXfrm>
        <a:off x="1769364" y="65010"/>
        <a:ext cx="6460236" cy="1300207"/>
      </dsp:txXfrm>
    </dsp:sp>
    <dsp:sp modelId="{57EE3BAD-30F3-8048-944D-866B7E781156}">
      <dsp:nvSpPr>
        <dsp:cNvPr id="0" name=""/>
        <dsp:cNvSpPr/>
      </dsp:nvSpPr>
      <dsp:spPr>
        <a:xfrm>
          <a:off x="1645920" y="1365217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24BFC8B-1E30-1E47-AC2D-F056C9DB1E52}">
      <dsp:nvSpPr>
        <dsp:cNvPr id="0" name=""/>
        <dsp:cNvSpPr/>
      </dsp:nvSpPr>
      <dsp:spPr>
        <a:xfrm>
          <a:off x="1769364" y="1430228"/>
          <a:ext cx="6460236" cy="2029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dirty="0" smtClean="0"/>
            <a:t>A continuidade deste projeto deve considerar a orientação harmoniosa daquela unidade( mente-corpo), tal como indicado pelos idosos.</a:t>
          </a:r>
          <a:endParaRPr lang="pt-PT" sz="2600" kern="1200" dirty="0"/>
        </a:p>
      </dsp:txBody>
      <dsp:txXfrm>
        <a:off x="1769364" y="1430228"/>
        <a:ext cx="6460236" cy="2029675"/>
      </dsp:txXfrm>
    </dsp:sp>
    <dsp:sp modelId="{5C12DE4B-81D0-2D4D-94F4-73C595D3B20D}">
      <dsp:nvSpPr>
        <dsp:cNvPr id="0" name=""/>
        <dsp:cNvSpPr/>
      </dsp:nvSpPr>
      <dsp:spPr>
        <a:xfrm>
          <a:off x="1645920" y="3459904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9777BB5-23AF-104C-9F67-6C5C4E608EDA}">
      <dsp:nvSpPr>
        <dsp:cNvPr id="0" name=""/>
        <dsp:cNvSpPr/>
      </dsp:nvSpPr>
      <dsp:spPr>
        <a:xfrm>
          <a:off x="1769364" y="3524914"/>
          <a:ext cx="6460236" cy="13002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2600" kern="1200" dirty="0" smtClean="0"/>
            <a:t>Deve ser mantida a avaliação sistemática ao longo de todo o projeto de intervenção e na reciprocidade de todas as suas dimensões.</a:t>
          </a:r>
          <a:endParaRPr lang="pt-PT" sz="2600" kern="1200" dirty="0"/>
        </a:p>
      </dsp:txBody>
      <dsp:txXfrm>
        <a:off x="1769364" y="3524914"/>
        <a:ext cx="6460236" cy="1300207"/>
      </dsp:txXfrm>
    </dsp:sp>
    <dsp:sp modelId="{6CFC01FC-6CB9-1542-9CB6-A424087D98D8}">
      <dsp:nvSpPr>
        <dsp:cNvPr id="0" name=""/>
        <dsp:cNvSpPr/>
      </dsp:nvSpPr>
      <dsp:spPr>
        <a:xfrm>
          <a:off x="1645920" y="4825122"/>
          <a:ext cx="658368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2228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3290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2428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8936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804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996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1064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192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1244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3486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621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A6D9-E1D9-8644-B105-8760D1849E75}" type="datetimeFigureOut">
              <a:rPr lang="en-US" smtClean="0"/>
              <a:t>14/08/29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E6924-ADB0-D142-9ABC-66BE32E840B5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8798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dc@uevora.p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219403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pt-PT" b="1" dirty="0" smtClean="0"/>
          </a:p>
          <a:p>
            <a:pPr marL="0" indent="0" algn="ctr">
              <a:buNone/>
            </a:pPr>
            <a:r>
              <a:rPr lang="pt-PT" b="1" dirty="0" smtClean="0"/>
              <a:t>Avaliação </a:t>
            </a:r>
            <a:r>
              <a:rPr lang="pt-PT" b="1" dirty="0"/>
              <a:t>do projeto de intervenção: envelhecer ativamente em Évora</a:t>
            </a:r>
            <a:r>
              <a:rPr lang="pt-PT" dirty="0"/>
              <a:t> </a:t>
            </a:r>
            <a:endParaRPr lang="pt-PT" dirty="0" smtClean="0"/>
          </a:p>
          <a:p>
            <a:pPr marL="0" indent="0" algn="ctr">
              <a:buNone/>
            </a:pPr>
            <a:endParaRPr lang="pt-PT" dirty="0"/>
          </a:p>
          <a:p>
            <a:pPr marL="0" indent="0" algn="ctr">
              <a:buNone/>
            </a:pPr>
            <a:endParaRPr lang="pt-PT" dirty="0"/>
          </a:p>
          <a:p>
            <a:pPr algn="r"/>
            <a:r>
              <a:rPr lang="pt-PT" sz="2600" dirty="0" smtClean="0"/>
              <a:t>Dulce </a:t>
            </a:r>
            <a:r>
              <a:rPr lang="pt-PT" sz="2600" dirty="0" smtClean="0"/>
              <a:t>Magalhães - </a:t>
            </a:r>
            <a:r>
              <a:rPr lang="pt-PT" sz="2200" dirty="0" smtClean="0"/>
              <a:t>RN, </a:t>
            </a:r>
            <a:r>
              <a:rPr lang="pt-PT" sz="2200" dirty="0" err="1" smtClean="0"/>
              <a:t>MSc</a:t>
            </a:r>
            <a:r>
              <a:rPr lang="pt-PT" sz="2200" dirty="0" smtClean="0"/>
              <a:t> </a:t>
            </a:r>
            <a:r>
              <a:rPr lang="pt-PT" sz="2900" dirty="0" smtClean="0"/>
              <a:t>(</a:t>
            </a:r>
            <a:r>
              <a:rPr lang="pt-PT" sz="2000" dirty="0" smtClean="0">
                <a:hlinkClick r:id="rId2"/>
              </a:rPr>
              <a:t>mdc@uevora.pt</a:t>
            </a:r>
            <a:r>
              <a:rPr lang="pt-PT" sz="2900" dirty="0" smtClean="0"/>
              <a:t>)</a:t>
            </a:r>
            <a:endParaRPr lang="pt-PT" sz="2900" dirty="0"/>
          </a:p>
          <a:p>
            <a:pPr marL="0" indent="0" algn="r">
              <a:buNone/>
            </a:pPr>
            <a:r>
              <a:rPr lang="pt-PT" sz="2200" dirty="0" smtClean="0"/>
              <a:t>Universidade </a:t>
            </a:r>
            <a:r>
              <a:rPr lang="pt-PT" sz="2200" dirty="0"/>
              <a:t>Évora – </a:t>
            </a:r>
            <a:r>
              <a:rPr lang="pt-PT" sz="2200" dirty="0" smtClean="0"/>
              <a:t>ESESJD</a:t>
            </a:r>
            <a:endParaRPr lang="pt-PT" sz="2200" dirty="0"/>
          </a:p>
          <a:p>
            <a:pPr algn="r"/>
            <a:r>
              <a:rPr lang="pt-PT" sz="2600" dirty="0" smtClean="0"/>
              <a:t>Gorete Reis </a:t>
            </a:r>
            <a:r>
              <a:rPr lang="pt-PT" sz="2600" dirty="0" smtClean="0"/>
              <a:t>- </a:t>
            </a:r>
            <a:r>
              <a:rPr lang="pt-PT" sz="2200" dirty="0" smtClean="0"/>
              <a:t>RN</a:t>
            </a:r>
            <a:r>
              <a:rPr lang="pt-PT" sz="2200" dirty="0" smtClean="0"/>
              <a:t>, </a:t>
            </a:r>
            <a:r>
              <a:rPr lang="pt-PT" sz="2200" dirty="0" err="1" smtClean="0"/>
              <a:t>MSc</a:t>
            </a:r>
            <a:r>
              <a:rPr lang="pt-PT" sz="2200" dirty="0" smtClean="0"/>
              <a:t>, </a:t>
            </a:r>
            <a:r>
              <a:rPr lang="pt-PT" sz="2200" dirty="0" err="1" smtClean="0"/>
              <a:t>PhD</a:t>
            </a:r>
            <a:r>
              <a:rPr lang="pt-PT" sz="2200" dirty="0" smtClean="0"/>
              <a:t> </a:t>
            </a:r>
            <a:r>
              <a:rPr lang="pt-PT" sz="2000" dirty="0" smtClean="0"/>
              <a:t>(</a:t>
            </a:r>
            <a:r>
              <a:rPr lang="pt-PT" sz="2000" dirty="0" smtClean="0">
                <a:hlinkClick r:id="rId2"/>
              </a:rPr>
              <a:t>greis@</a:t>
            </a:r>
            <a:r>
              <a:rPr lang="pt-PT" sz="2000" dirty="0">
                <a:hlinkClick r:id="rId2"/>
              </a:rPr>
              <a:t>uevora.pt</a:t>
            </a:r>
            <a:r>
              <a:rPr lang="pt-PT" sz="2000" dirty="0" smtClean="0"/>
              <a:t>)</a:t>
            </a:r>
          </a:p>
          <a:p>
            <a:pPr marL="0" indent="0" algn="r">
              <a:buNone/>
            </a:pPr>
            <a:r>
              <a:rPr lang="pt-PT" sz="2200" dirty="0" smtClean="0"/>
              <a:t>Universidade </a:t>
            </a:r>
            <a:r>
              <a:rPr lang="pt-PT" sz="2200" dirty="0"/>
              <a:t>Évora – ESESJD</a:t>
            </a:r>
          </a:p>
          <a:p>
            <a:pPr algn="r"/>
            <a:r>
              <a:rPr lang="pt-PT" sz="2600" dirty="0" smtClean="0"/>
              <a:t>Ana Fonseca </a:t>
            </a:r>
            <a:r>
              <a:rPr lang="pt-PT" sz="2600" dirty="0" smtClean="0"/>
              <a:t>- </a:t>
            </a:r>
            <a:r>
              <a:rPr lang="pt-PT" sz="2200" dirty="0" smtClean="0"/>
              <a:t>RN</a:t>
            </a:r>
            <a:r>
              <a:rPr lang="pt-PT" sz="2200" dirty="0" smtClean="0"/>
              <a:t>, </a:t>
            </a:r>
            <a:r>
              <a:rPr lang="pt-PT" sz="2200" dirty="0" err="1" smtClean="0"/>
              <a:t>MSc</a:t>
            </a:r>
            <a:r>
              <a:rPr lang="pt-PT" sz="2200" dirty="0" smtClean="0"/>
              <a:t> </a:t>
            </a:r>
            <a:r>
              <a:rPr lang="pt-PT" sz="2000" dirty="0" smtClean="0"/>
              <a:t>(</a:t>
            </a:r>
            <a:r>
              <a:rPr lang="pt-PT" sz="2000" dirty="0" smtClean="0">
                <a:hlinkClick r:id="rId2"/>
              </a:rPr>
              <a:t>afonseca@</a:t>
            </a:r>
            <a:r>
              <a:rPr lang="pt-PT" sz="2000" dirty="0">
                <a:hlinkClick r:id="rId2"/>
              </a:rPr>
              <a:t>uevora.pt</a:t>
            </a:r>
            <a:r>
              <a:rPr lang="pt-PT" sz="2000" dirty="0" smtClean="0"/>
              <a:t>)  </a:t>
            </a:r>
          </a:p>
          <a:p>
            <a:pPr marL="0" indent="0" algn="r">
              <a:buNone/>
            </a:pPr>
            <a:r>
              <a:rPr lang="pt-PT" sz="2200" dirty="0" smtClean="0"/>
              <a:t>Universidade </a:t>
            </a:r>
            <a:r>
              <a:rPr lang="pt-PT" sz="2200" dirty="0"/>
              <a:t>Évora – ESESJD</a:t>
            </a:r>
          </a:p>
          <a:p>
            <a:pPr marL="0" indent="0" algn="r">
              <a:buNone/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141895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6312792"/>
              </p:ext>
            </p:extLst>
          </p:nvPr>
        </p:nvGraphicFramePr>
        <p:xfrm>
          <a:off x="473695" y="214455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5318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677194"/>
              </p:ext>
            </p:extLst>
          </p:nvPr>
        </p:nvGraphicFramePr>
        <p:xfrm>
          <a:off x="440705" y="2161047"/>
          <a:ext cx="8433201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8510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431592"/>
              </p:ext>
            </p:extLst>
          </p:nvPr>
        </p:nvGraphicFramePr>
        <p:xfrm>
          <a:off x="374729" y="186412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84038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994677"/>
              </p:ext>
            </p:extLst>
          </p:nvPr>
        </p:nvGraphicFramePr>
        <p:xfrm>
          <a:off x="473695" y="1963101"/>
          <a:ext cx="8229600" cy="4894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agem 2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96" r="26396" b="49857"/>
          <a:stretch/>
        </p:blipFill>
        <p:spPr bwMode="auto">
          <a:xfrm>
            <a:off x="2820518" y="3793963"/>
            <a:ext cx="4024596" cy="28537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52398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5947387"/>
              </p:ext>
            </p:extLst>
          </p:nvPr>
        </p:nvGraphicFramePr>
        <p:xfrm>
          <a:off x="473695" y="1963101"/>
          <a:ext cx="8229600" cy="4894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5982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89711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b="1" dirty="0" smtClean="0"/>
              <a:t>Referências</a:t>
            </a:r>
            <a:r>
              <a:rPr lang="pt-PT" dirty="0"/>
              <a:t> </a:t>
            </a:r>
            <a:r>
              <a:rPr lang="pt-PT" b="1" dirty="0" smtClean="0"/>
              <a:t>bibliográficas: </a:t>
            </a:r>
            <a:endParaRPr lang="pt-PT" b="1" dirty="0"/>
          </a:p>
          <a:p>
            <a:r>
              <a:rPr lang="pt-PT" sz="2400" dirty="0"/>
              <a:t>Camargo, B. (2005</a:t>
            </a:r>
            <a:r>
              <a:rPr lang="pt-PT" sz="2400" dirty="0" smtClean="0"/>
              <a:t>). </a:t>
            </a:r>
            <a:r>
              <a:rPr lang="pt-PT" sz="2400" i="1" dirty="0"/>
              <a:t>ALCESTE: um programa informático de análise quantitativa de dados textuais</a:t>
            </a:r>
            <a:r>
              <a:rPr lang="pt-PT" sz="2400" dirty="0"/>
              <a:t>. p 511-539, </a:t>
            </a:r>
            <a:r>
              <a:rPr lang="pt-PT" sz="2400" dirty="0" err="1"/>
              <a:t>In</a:t>
            </a:r>
            <a:r>
              <a:rPr lang="pt-PT" sz="2400" dirty="0"/>
              <a:t>: Moreira, A. (</a:t>
            </a:r>
            <a:r>
              <a:rPr lang="pt-PT" sz="2400" dirty="0" err="1"/>
              <a:t>org</a:t>
            </a:r>
            <a:r>
              <a:rPr lang="pt-PT" sz="2400" dirty="0"/>
              <a:t>). Perspetivas teórico-metodológicas em representações sociais. João Pessoa: UFPB. Editora Universitária; </a:t>
            </a:r>
            <a:endParaRPr lang="pt-PT" sz="2400" dirty="0" smtClean="0"/>
          </a:p>
          <a:p>
            <a:r>
              <a:rPr lang="pt-PT" sz="2400" dirty="0" smtClean="0"/>
              <a:t>CEDRU </a:t>
            </a:r>
            <a:r>
              <a:rPr lang="pt-PT" sz="2400" dirty="0"/>
              <a:t>(2008). </a:t>
            </a:r>
            <a:r>
              <a:rPr lang="pt-PT" sz="2400" i="1" dirty="0" smtClean="0"/>
              <a:t>Estudo </a:t>
            </a:r>
            <a:r>
              <a:rPr lang="pt-PT" sz="2400" i="1" dirty="0"/>
              <a:t>de avaliação das Necessidades dos Seniores em Portugal - Relatório Final</a:t>
            </a:r>
            <a:r>
              <a:rPr lang="pt-PT" sz="2400" dirty="0"/>
              <a:t>. </a:t>
            </a:r>
            <a:r>
              <a:rPr lang="en-GB" sz="2400" dirty="0" err="1"/>
              <a:t>Lisboa</a:t>
            </a:r>
            <a:r>
              <a:rPr lang="en-GB" sz="2400" dirty="0"/>
              <a:t>: </a:t>
            </a:r>
            <a:r>
              <a:rPr lang="en-GB" sz="2400" dirty="0" err="1"/>
              <a:t>Fundação</a:t>
            </a:r>
            <a:r>
              <a:rPr lang="en-GB" sz="2400" dirty="0"/>
              <a:t> Aga Khan; </a:t>
            </a:r>
            <a:endParaRPr lang="en-GB" sz="2400" dirty="0" smtClean="0"/>
          </a:p>
          <a:p>
            <a:r>
              <a:rPr lang="en-GB" sz="2400" dirty="0" smtClean="0"/>
              <a:t>WHO </a:t>
            </a:r>
            <a:r>
              <a:rPr lang="en-GB" sz="2400" dirty="0"/>
              <a:t>(2002). </a:t>
            </a:r>
            <a:r>
              <a:rPr lang="en-GB" sz="2400" i="1" dirty="0"/>
              <a:t>Active aging. A policy framework</a:t>
            </a:r>
            <a:r>
              <a:rPr lang="en-GB" sz="2400" dirty="0"/>
              <a:t>. Geneva: DHP. 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124831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466</Words>
  <Application>Microsoft Macintosh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ue-esesjd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 Fonseca</dc:creator>
  <cp:lastModifiedBy>Ana Fonseca</cp:lastModifiedBy>
  <cp:revision>16</cp:revision>
  <dcterms:created xsi:type="dcterms:W3CDTF">2014-07-31T11:40:11Z</dcterms:created>
  <dcterms:modified xsi:type="dcterms:W3CDTF">2014-08-29T11:13:13Z</dcterms:modified>
</cp:coreProperties>
</file>