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4660"/>
  </p:normalViewPr>
  <p:slideViewPr>
    <p:cSldViewPr>
      <p:cViewPr varScale="1">
        <p:scale>
          <a:sx n="87" d="100"/>
          <a:sy n="87" d="100"/>
        </p:scale>
        <p:origin x="-145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5E724-2C80-436F-91F8-B79D575E4EF6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A19F6-0303-4A41-95A9-D8733E11AD5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08940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5E724-2C80-436F-91F8-B79D575E4EF6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A19F6-0303-4A41-95A9-D8733E11AD5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7838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5E724-2C80-436F-91F8-B79D575E4EF6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A19F6-0303-4A41-95A9-D8733E11AD5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57488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5E724-2C80-436F-91F8-B79D575E4EF6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A19F6-0303-4A41-95A9-D8733E11AD5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0975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5E724-2C80-436F-91F8-B79D575E4EF6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A19F6-0303-4A41-95A9-D8733E11AD5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04882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5E724-2C80-436F-91F8-B79D575E4EF6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A19F6-0303-4A41-95A9-D8733E11AD5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56735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5E724-2C80-436F-91F8-B79D575E4EF6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A19F6-0303-4A41-95A9-D8733E11AD5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309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5E724-2C80-436F-91F8-B79D575E4EF6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A19F6-0303-4A41-95A9-D8733E11AD5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375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5E724-2C80-436F-91F8-B79D575E4EF6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A19F6-0303-4A41-95A9-D8733E11AD5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86041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5E724-2C80-436F-91F8-B79D575E4EF6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A19F6-0303-4A41-95A9-D8733E11AD5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03533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5E724-2C80-436F-91F8-B79D575E4EF6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A19F6-0303-4A41-95A9-D8733E11AD5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3766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5E724-2C80-436F-91F8-B79D575E4EF6}" type="datetimeFigureOut">
              <a:rPr lang="pt-PT" smtClean="0"/>
              <a:t>15-05-2013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A19F6-0303-4A41-95A9-D8733E11AD5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48938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 smtClean="0"/>
              <a:t> </a:t>
            </a:r>
            <a:endParaRPr lang="pt-PT" dirty="0"/>
          </a:p>
        </p:txBody>
      </p:sp>
      <p:pic>
        <p:nvPicPr>
          <p:cNvPr id="3074" name="Picture 2" descr="C:\Users\Aluno\Documents\y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5458" y="1964499"/>
            <a:ext cx="4371914" cy="24482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815247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latin typeface="Arial Narrow" pitchFamily="34" charset="0"/>
              </a:rPr>
              <a:t>Quem criou o Youtube </a:t>
            </a:r>
            <a:endParaRPr lang="pt-PT" dirty="0">
              <a:latin typeface="Arial Narrow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PT" dirty="0" smtClean="0">
                <a:latin typeface="Arial Narrow" pitchFamily="34" charset="0"/>
              </a:rPr>
              <a:t>Os fundadores do Youtube, </a:t>
            </a:r>
            <a:r>
              <a:rPr lang="pt-PT" dirty="0" err="1" smtClean="0">
                <a:latin typeface="Arial Narrow" pitchFamily="34" charset="0"/>
              </a:rPr>
              <a:t>Chad</a:t>
            </a:r>
            <a:r>
              <a:rPr lang="pt-PT" dirty="0" smtClean="0">
                <a:latin typeface="Arial Narrow" pitchFamily="34" charset="0"/>
              </a:rPr>
              <a:t> </a:t>
            </a:r>
            <a:r>
              <a:rPr lang="pt-PT" dirty="0" err="1" smtClean="0">
                <a:latin typeface="Arial Narrow" pitchFamily="34" charset="0"/>
              </a:rPr>
              <a:t>Hurley</a:t>
            </a:r>
            <a:r>
              <a:rPr lang="pt-PT" dirty="0" smtClean="0">
                <a:latin typeface="Arial Narrow" pitchFamily="34" charset="0"/>
              </a:rPr>
              <a:t> e Steve </a:t>
            </a:r>
            <a:r>
              <a:rPr lang="pt-PT" dirty="0" err="1" smtClean="0">
                <a:latin typeface="Arial Narrow" pitchFamily="34" charset="0"/>
              </a:rPr>
              <a:t>Chen</a:t>
            </a:r>
            <a:r>
              <a:rPr lang="pt-PT" dirty="0" smtClean="0">
                <a:latin typeface="Arial Narrow" pitchFamily="34" charset="0"/>
              </a:rPr>
              <a:t> começaram a empresa  numa garagem, em San Francisco (Califórnia, EUA), em fevereiro de 2005. </a:t>
            </a:r>
            <a:endParaRPr lang="pt-PT" dirty="0">
              <a:latin typeface="Arial Narrow" pitchFamily="34" charset="0"/>
            </a:endParaRPr>
          </a:p>
        </p:txBody>
      </p:sp>
      <p:pic>
        <p:nvPicPr>
          <p:cNvPr id="1026" name="Picture 2" descr="C:\Users\Aluno\Documents\lalal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077072"/>
            <a:ext cx="3168352" cy="23366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209790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latin typeface="Arial" pitchFamily="34" charset="0"/>
                <a:cs typeface="Arial" pitchFamily="34" charset="0"/>
              </a:rPr>
              <a:t>Como surgiu:</a:t>
            </a:r>
            <a:endParaRPr lang="pt-P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PT" dirty="0" smtClean="0"/>
              <a:t>  </a:t>
            </a:r>
            <a:r>
              <a:rPr lang="pt-PT" dirty="0" smtClean="0">
                <a:latin typeface="Arial Narrow" pitchFamily="34" charset="0"/>
              </a:rPr>
              <a:t>Surgiu por conta do inconveniente de compartilhar arquivos de </a:t>
            </a:r>
            <a:r>
              <a:rPr lang="pt-PT" dirty="0" smtClean="0">
                <a:latin typeface="Arial Narrow" pitchFamily="34" charset="0"/>
              </a:rPr>
              <a:t>vídeo.</a:t>
            </a:r>
          </a:p>
          <a:p>
            <a:pPr marL="0" indent="0" algn="ctr">
              <a:buNone/>
            </a:pPr>
            <a:endParaRPr lang="pt-PT" dirty="0">
              <a:latin typeface="Arial Narrow" pitchFamily="34" charset="0"/>
            </a:endParaRPr>
          </a:p>
          <a:p>
            <a:pPr marL="0" indent="0" algn="ctr">
              <a:buNone/>
            </a:pPr>
            <a:r>
              <a:rPr lang="pt-PT" dirty="0" smtClean="0">
                <a:latin typeface="Arial Narrow" pitchFamily="34" charset="0"/>
              </a:rPr>
              <a:t>   Cerca de 20  anos depois foi comprada por US$ 1,65 bilhão pelo Google.</a:t>
            </a:r>
            <a:endParaRPr lang="pt-PT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149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latin typeface="Arial" pitchFamily="34" charset="0"/>
                <a:cs typeface="Arial" pitchFamily="34" charset="0"/>
              </a:rPr>
              <a:t>O que podemos aprender:</a:t>
            </a:r>
            <a:endParaRPr lang="pt-P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PT" dirty="0" smtClean="0"/>
          </a:p>
          <a:p>
            <a:pPr marL="0" indent="0" algn="ctr">
              <a:buNone/>
            </a:pPr>
            <a:r>
              <a:rPr lang="pt-PT" dirty="0" smtClean="0">
                <a:latin typeface="Arial Narrow" pitchFamily="34" charset="0"/>
              </a:rPr>
              <a:t>   O </a:t>
            </a:r>
            <a:r>
              <a:rPr lang="pt-PT" dirty="0" err="1" smtClean="0">
                <a:latin typeface="Arial Narrow" pitchFamily="34" charset="0"/>
              </a:rPr>
              <a:t>youtube</a:t>
            </a:r>
            <a:r>
              <a:rPr lang="pt-PT" dirty="0">
                <a:latin typeface="Arial Narrow" pitchFamily="34" charset="0"/>
              </a:rPr>
              <a:t> </a:t>
            </a:r>
            <a:r>
              <a:rPr lang="pt-PT" dirty="0" smtClean="0">
                <a:latin typeface="Arial Narrow" pitchFamily="34" charset="0"/>
              </a:rPr>
              <a:t>possibilita que o meio de comunicação (média) seja democratizado e cada pessoa contribua com as suas criações. </a:t>
            </a:r>
            <a:endParaRPr lang="pt-PT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634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1143000"/>
          </a:xfrm>
        </p:spPr>
        <p:txBody>
          <a:bodyPr/>
          <a:lstStyle/>
          <a:p>
            <a:r>
              <a:rPr lang="pt-PT" dirty="0" smtClean="0">
                <a:latin typeface="Arial" pitchFamily="34" charset="0"/>
                <a:cs typeface="Arial" pitchFamily="34" charset="0"/>
              </a:rPr>
              <a:t>Youtube Portugal</a:t>
            </a:r>
            <a:endParaRPr lang="pt-P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23528" y="1124744"/>
            <a:ext cx="8579296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PT" dirty="0" smtClean="0">
              <a:solidFill>
                <a:srgbClr val="000000"/>
              </a:solidFill>
              <a:latin typeface="Georgia"/>
            </a:endParaRPr>
          </a:p>
          <a:p>
            <a:pPr marL="0" indent="0">
              <a:buNone/>
            </a:pPr>
            <a:r>
              <a:rPr lang="pt-PT" b="0" i="0" dirty="0">
                <a:solidFill>
                  <a:srgbClr val="000000"/>
                </a:solidFill>
                <a:effectLst/>
                <a:latin typeface="Georgia"/>
              </a:rPr>
              <a:t> </a:t>
            </a:r>
            <a:r>
              <a:rPr lang="pt-PT" b="0" i="0" dirty="0" smtClean="0">
                <a:solidFill>
                  <a:srgbClr val="000000"/>
                </a:solidFill>
                <a:effectLst/>
                <a:latin typeface="Georgia"/>
              </a:rPr>
              <a:t>  </a:t>
            </a:r>
            <a:r>
              <a:rPr lang="pt-PT" b="0" i="0" dirty="0" smtClean="0">
                <a:solidFill>
                  <a:srgbClr val="000000"/>
                </a:solidFill>
                <a:effectLst/>
                <a:latin typeface="Arial Narrow" pitchFamily="34" charset="0"/>
              </a:rPr>
              <a:t>A Google lançou</a:t>
            </a:r>
            <a:r>
              <a:rPr lang="pt-PT" b="0" i="0" dirty="0" smtClean="0">
                <a:solidFill>
                  <a:srgbClr val="000000"/>
                </a:solidFill>
                <a:effectLst/>
                <a:latin typeface="Arial Narrow" pitchFamily="34" charset="0"/>
              </a:rPr>
              <a:t>,</a:t>
            </a:r>
            <a:r>
              <a:rPr lang="pt-PT" dirty="0" smtClean="0">
                <a:solidFill>
                  <a:srgbClr val="000000"/>
                </a:solidFill>
                <a:latin typeface="Arial Narrow" pitchFamily="34" charset="0"/>
              </a:rPr>
              <a:t> na passada </a:t>
            </a:r>
            <a:r>
              <a:rPr lang="pt-PT" b="0" i="0" dirty="0" smtClean="0">
                <a:solidFill>
                  <a:srgbClr val="000000"/>
                </a:solidFill>
                <a:effectLst/>
                <a:latin typeface="Arial Narrow" pitchFamily="34" charset="0"/>
              </a:rPr>
              <a:t>terça-feira</a:t>
            </a:r>
            <a:r>
              <a:rPr lang="pt-PT" b="0" i="0" dirty="0" smtClean="0">
                <a:solidFill>
                  <a:srgbClr val="000000"/>
                </a:solidFill>
                <a:effectLst/>
                <a:latin typeface="Arial Narrow" pitchFamily="34" charset="0"/>
              </a:rPr>
              <a:t>, o Youtube Portugal, uma versão local do site de partilha de vídeos mais popular do mundo.</a:t>
            </a:r>
          </a:p>
          <a:p>
            <a:endParaRPr lang="pt-PT" b="0" i="0" dirty="0" smtClean="0">
              <a:solidFill>
                <a:srgbClr val="000000"/>
              </a:solidFill>
              <a:effectLst/>
              <a:latin typeface="Arial Narrow" pitchFamily="34" charset="0"/>
            </a:endParaRPr>
          </a:p>
          <a:p>
            <a:r>
              <a:rPr lang="pt-PT" dirty="0" smtClean="0">
                <a:latin typeface="Arial Narrow" pitchFamily="34" charset="0"/>
              </a:rPr>
              <a:t>Oito anos após o lançamento do YouTube surge a versão português do site, que dá destaque aos conteúdos nacionais e oferece uma melhor experiência ao utilizador. 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161360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300192" y="5715000"/>
            <a:ext cx="2952328" cy="1143000"/>
          </a:xfrm>
        </p:spPr>
        <p:txBody>
          <a:bodyPr>
            <a:normAutofit/>
          </a:bodyPr>
          <a:lstStyle/>
          <a:p>
            <a:r>
              <a:rPr lang="pt-PT" sz="1400" dirty="0" smtClean="0">
                <a:latin typeface="Arial" pitchFamily="34" charset="0"/>
                <a:cs typeface="Arial" pitchFamily="34" charset="0"/>
              </a:rPr>
              <a:t>Trabalho elaborado por:</a:t>
            </a:r>
            <a:br>
              <a:rPr lang="pt-PT" sz="1400" dirty="0" smtClean="0">
                <a:latin typeface="Arial" pitchFamily="34" charset="0"/>
                <a:cs typeface="Arial" pitchFamily="34" charset="0"/>
              </a:rPr>
            </a:br>
            <a:r>
              <a:rPr lang="pt-PT" sz="1400" dirty="0" smtClean="0">
                <a:latin typeface="Arial" pitchFamily="34" charset="0"/>
                <a:cs typeface="Arial" pitchFamily="34" charset="0"/>
              </a:rPr>
              <a:t>Filipa nº11</a:t>
            </a:r>
            <a:br>
              <a:rPr lang="pt-PT" sz="1400" dirty="0" smtClean="0">
                <a:latin typeface="Arial" pitchFamily="34" charset="0"/>
                <a:cs typeface="Arial" pitchFamily="34" charset="0"/>
              </a:rPr>
            </a:br>
            <a:r>
              <a:rPr lang="pt-PT" sz="1400" dirty="0" smtClean="0">
                <a:latin typeface="Arial" pitchFamily="34" charset="0"/>
                <a:cs typeface="Arial" pitchFamily="34" charset="0"/>
              </a:rPr>
              <a:t>Iolanda Nº14</a:t>
            </a:r>
            <a:endParaRPr lang="pt-PT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4294967295"/>
          </p:nvPr>
        </p:nvSpPr>
        <p:spPr>
          <a:xfrm>
            <a:off x="914400" y="765175"/>
            <a:ext cx="8229600" cy="51847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dirty="0"/>
              <a:t> </a:t>
            </a:r>
          </a:p>
          <a:p>
            <a:pPr marL="0" indent="0" algn="ctr">
              <a:buNone/>
            </a:pPr>
            <a:r>
              <a:rPr lang="pt-PT" dirty="0" smtClean="0">
                <a:latin typeface="Arial Narrow" pitchFamily="34" charset="0"/>
              </a:rPr>
              <a:t>A pesquisa de vídeos de origem portuguesa será mais fácil e os vídeos relacionados também serão nacionais.</a:t>
            </a:r>
          </a:p>
          <a:p>
            <a:pPr algn="ctr"/>
            <a:endParaRPr lang="pt-PT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2269" y="3356991"/>
            <a:ext cx="3919537" cy="2474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287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156</Words>
  <Application>Microsoft Office PowerPoint</Application>
  <PresentationFormat>Apresentação no Ecrã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7" baseType="lpstr">
      <vt:lpstr>Tema do Office</vt:lpstr>
      <vt:lpstr> </vt:lpstr>
      <vt:lpstr>Quem criou o Youtube </vt:lpstr>
      <vt:lpstr>Como surgiu:</vt:lpstr>
      <vt:lpstr>O que podemos aprender:</vt:lpstr>
      <vt:lpstr>Youtube Portugal</vt:lpstr>
      <vt:lpstr>Trabalho elaborado por: Filipa nº11 Iolanda Nº14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Youtube</dc:title>
  <dc:creator>Aluno</dc:creator>
  <cp:lastModifiedBy>Aluno</cp:lastModifiedBy>
  <cp:revision>8</cp:revision>
  <dcterms:created xsi:type="dcterms:W3CDTF">2013-05-08T11:33:03Z</dcterms:created>
  <dcterms:modified xsi:type="dcterms:W3CDTF">2013-05-15T10:58:15Z</dcterms:modified>
</cp:coreProperties>
</file>