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834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92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94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038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081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08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750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034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528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26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108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8816-DE1A-443D-B6E3-6EA3E6B661D9}" type="datetimeFigureOut">
              <a:rPr lang="pt-PT" smtClean="0"/>
              <a:t>15-05-2013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F0AC-98ED-415E-91F5-C5060876D7C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3456384" cy="1008112"/>
          </a:xfrm>
        </p:spPr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Trabalho elaborado por:</a:t>
            </a:r>
          </a:p>
          <a:p>
            <a:r>
              <a:rPr lang="pt-P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Alexandra Mira Nº 1</a:t>
            </a:r>
          </a:p>
          <a:p>
            <a:r>
              <a:rPr lang="pt-PT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Jéssica Bolas Nº15</a:t>
            </a:r>
            <a:endParaRPr lang="pt-P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30" name="Picture 6" descr="http://www.pornatnite.com/tumblr-logo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39" y="1052736"/>
            <a:ext cx="37264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pt-PT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que é?</a:t>
            </a:r>
            <a:endParaRPr lang="pt-PT" sz="66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t-PT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Tumblr é uma plataforma de blogging que permite aos </a:t>
            </a:r>
            <a:r>
              <a:rPr lang="pt-PT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usuários publicarem</a:t>
            </a:r>
            <a:r>
              <a:rPr lang="pt-PT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textos, imagens, vídeo, links, citações, áudio e "diálogos", a maioria dos posts feitos no Tumblr são textos curtos, mas a plataforma não chega a ser um sistema de microblog, estando em uma categoria intermediária entre o Wordpress ou Blogger e o Twitter. 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2" name="Picture 4" descr="http://www.davidwightman.org/Tumb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204973" cy="26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Courier New" pitchFamily="49" charset="0"/>
              <a:buChar char="o"/>
            </a:pPr>
            <a:endParaRPr lang="pt-P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Font typeface="Courier New" pitchFamily="49" charset="0"/>
              <a:buChar char="o"/>
            </a:pPr>
            <a:endParaRPr lang="pt-P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pt-P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Os </a:t>
            </a:r>
            <a:r>
              <a:rPr lang="pt-P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usuários são capazes de "seguir" outros usuários e ver os seus </a:t>
            </a:r>
            <a:r>
              <a:rPr lang="pt-P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posts</a:t>
            </a:r>
            <a:r>
              <a:rPr lang="pt-P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no seu painel (dashboard). </a:t>
            </a:r>
            <a:endParaRPr lang="pt-P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pt-P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Também </a:t>
            </a:r>
            <a:r>
              <a:rPr lang="pt-P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é possível "gostar" (favoritar) ou "reblogar" (semelhante ao RT do Twitter) outros blogs. O sistema de personalização enfatiza a facilidade de uso e permite que os usuários usem tags especiais do sistema para criar os seus themes.</a:t>
            </a:r>
          </a:p>
          <a:p>
            <a:pPr marL="0" indent="0">
              <a:buNone/>
            </a:pPr>
            <a:endParaRPr lang="pt-P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pt-P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6" descr="http://www.pornatnite.com/tumblr-logo-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494166" cy="12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Tumblr </a:t>
            </a: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foi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fundado em </a:t>
            </a: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1998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 David Karp </a:t>
            </a: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Marco Arment, como líder de desenvolvimento</a:t>
            </a: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Setenta e cinco mil blogueiros que utilizavam outros sistemas logo mudaram para </a:t>
            </a:r>
            <a:r>
              <a:rPr lang="pt-P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tumblr, 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desde então o serviço recebeu mais de 3 milhões de usuários.</a:t>
            </a:r>
          </a:p>
          <a:p>
            <a:pPr algn="ctr"/>
            <a:endParaRPr lang="pt-PT" sz="2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8460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Quem fundou o Tumblr?</a:t>
            </a:r>
            <a:endParaRPr lang="pt-PT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8" name="Picture 4" descr="http://www.papermag.com/arts_and_style/uploaded_images/060810-bp-davidk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5" y="4005064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uol.com/2013/02/07/entre-no-tumblr-e-acesse-a-sua-conta-usando-seu-login-e-senha-1360245788302_95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92020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uno\Downloads\Instapaper-Tumblr-Dashboar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33165"/>
            <a:ext cx="3527003" cy="295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uno\Downloads\9-free-tumblr-themes-that-look-like-pinterest-a51f4d05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71517"/>
            <a:ext cx="2845565" cy="1599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9" name="Picture 3" descr="C:\Users\Aluno\Documents\eyetu5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68752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http://blog.kissmetrics.com/wp-content/uploads/2012/03/Follow_Tumb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4027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2348880"/>
            <a:ext cx="7571184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FIM</a:t>
            </a:r>
            <a:endParaRPr lang="pt-PT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7" name="Picture 5" descr="http://toyoutome.es/wp-content/uploads/2011/11/what_makes_tumblr_by_veroxx-d2ysr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376263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</Words>
  <Application>Microsoft Office PowerPoint</Application>
  <PresentationFormat>Apresentação no Ecrã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O que é?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aluno</cp:lastModifiedBy>
  <cp:revision>7</cp:revision>
  <dcterms:created xsi:type="dcterms:W3CDTF">2013-05-08T11:33:22Z</dcterms:created>
  <dcterms:modified xsi:type="dcterms:W3CDTF">2013-05-15T11:29:30Z</dcterms:modified>
</cp:coreProperties>
</file>