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844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555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548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180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075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55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971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512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223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2361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627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06A4-7BF2-4B06-AAFC-4803EEC2809C}" type="datetimeFigureOut">
              <a:rPr lang="pt-PT" smtClean="0"/>
              <a:t>08-05-2013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FF7E-5442-4AB6-8047-FCD013B9765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271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zibrasil.com.br/o-que-e-prez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zi_horizon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255576"/>
            <a:ext cx="9632999" cy="5548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56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 que é?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 </a:t>
            </a:r>
            <a:r>
              <a:rPr lang="pt-PT" b="1" dirty="0" err="1"/>
              <a:t>Prezi</a:t>
            </a:r>
            <a:r>
              <a:rPr lang="pt-PT" dirty="0"/>
              <a:t> é um software na modalidade </a:t>
            </a:r>
            <a:r>
              <a:rPr lang="pt-PT" dirty="0" err="1"/>
              <a:t>cloud</a:t>
            </a:r>
            <a:r>
              <a:rPr lang="pt-PT" dirty="0"/>
              <a:t> utilizado para a criação de apresentações não lineares, e poderá substituir </a:t>
            </a:r>
            <a:r>
              <a:rPr lang="pt-PT" dirty="0" smtClean="0"/>
              <a:t>o</a:t>
            </a:r>
            <a:r>
              <a:rPr lang="pt-PT" dirty="0"/>
              <a:t> </a:t>
            </a:r>
            <a:r>
              <a:rPr lang="pt-PT" dirty="0" err="1" smtClean="0"/>
              <a:t>Power</a:t>
            </a:r>
            <a:r>
              <a:rPr lang="pt-PT" dirty="0" smtClean="0"/>
              <a:t> </a:t>
            </a:r>
            <a:r>
              <a:rPr lang="pt-PT" dirty="0" err="1" smtClean="0"/>
              <a:t>Point</a:t>
            </a:r>
            <a:r>
              <a:rPr lang="pt-PT" dirty="0" smtClean="0"/>
              <a:t>.</a:t>
            </a:r>
            <a:endParaRPr lang="pt-PT" dirty="0"/>
          </a:p>
        </p:txBody>
      </p:sp>
      <p:pic>
        <p:nvPicPr>
          <p:cNvPr id="2050" name="Picture 2" descr="C:\Users\Aluno\Desktop\aetf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149392"/>
            <a:ext cx="5256584" cy="2506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8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Como funciona…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Diferentemente do </a:t>
            </a:r>
            <a:r>
              <a:rPr lang="pt-PT" dirty="0" err="1"/>
              <a:t>Power</a:t>
            </a:r>
            <a:r>
              <a:rPr lang="pt-PT" dirty="0"/>
              <a:t> </a:t>
            </a:r>
            <a:r>
              <a:rPr lang="pt-PT" dirty="0" err="1"/>
              <a:t>Point</a:t>
            </a:r>
            <a:r>
              <a:rPr lang="pt-PT" dirty="0"/>
              <a:t>, o </a:t>
            </a:r>
            <a:r>
              <a:rPr lang="pt-PT" b="1" dirty="0" err="1"/>
              <a:t>Prezi</a:t>
            </a:r>
            <a:r>
              <a:rPr lang="pt-PT" dirty="0"/>
              <a:t> não utiliza slides para fornecer aos usuários uma apresentação completa. No lugar, tudo é criado em uma estrutura única, parecida com uma palheta de designer real.</a:t>
            </a:r>
          </a:p>
        </p:txBody>
      </p:sp>
    </p:spTree>
    <p:extLst>
      <p:ext uri="{BB962C8B-B14F-4D97-AF65-F5344CB8AC3E}">
        <p14:creationId xmlns:p14="http://schemas.microsoft.com/office/powerpoint/2010/main" val="33342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Curiosidade 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</a:t>
            </a:r>
            <a:r>
              <a:rPr lang="pt-PT" b="1" dirty="0" err="1"/>
              <a:t>Prezi</a:t>
            </a:r>
            <a:r>
              <a:rPr lang="pt-PT" dirty="0"/>
              <a:t> utiliza o mesmo conceito do Google </a:t>
            </a:r>
            <a:r>
              <a:rPr lang="pt-PT" dirty="0" err="1"/>
              <a:t>Maps</a:t>
            </a:r>
            <a:r>
              <a:rPr lang="pt-PT" dirty="0"/>
              <a:t> para reduzir e ampliar imagens e textos de uma forma cativante que causa um alto impacto na audiência.</a:t>
            </a:r>
          </a:p>
        </p:txBody>
      </p:sp>
    </p:spTree>
    <p:extLst>
      <p:ext uri="{BB962C8B-B14F-4D97-AF65-F5344CB8AC3E}">
        <p14:creationId xmlns:p14="http://schemas.microsoft.com/office/powerpoint/2010/main" val="75038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>
                <a:hlinkClick r:id="rId2"/>
              </a:rPr>
              <a:t>http://www.prezibrasil.com.br/o-que-e-prezi/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8980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4896544"/>
          </a:xfrm>
        </p:spPr>
        <p:txBody>
          <a:bodyPr>
            <a:noAutofit/>
          </a:bodyPr>
          <a:lstStyle/>
          <a:p>
            <a:r>
              <a:rPr lang="pt-PT" sz="4800" dirty="0" smtClean="0"/>
              <a:t>Trabalho elaborado por :</a:t>
            </a:r>
          </a:p>
          <a:p>
            <a:endParaRPr lang="pt-PT" sz="4800" dirty="0" smtClean="0"/>
          </a:p>
          <a:p>
            <a:r>
              <a:rPr lang="pt-PT" sz="4800" dirty="0" smtClean="0"/>
              <a:t>Diogo Cordeiro nº9</a:t>
            </a:r>
          </a:p>
          <a:p>
            <a:r>
              <a:rPr lang="pt-PT" sz="4800" dirty="0" smtClean="0"/>
              <a:t>Henrique Freixa nº 13</a:t>
            </a:r>
            <a:endParaRPr lang="pt-PT" sz="4800" dirty="0"/>
          </a:p>
        </p:txBody>
      </p:sp>
    </p:spTree>
    <p:extLst>
      <p:ext uri="{BB962C8B-B14F-4D97-AF65-F5344CB8AC3E}">
        <p14:creationId xmlns:p14="http://schemas.microsoft.com/office/powerpoint/2010/main" val="3061612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59</Words>
  <Application>Microsoft Office PowerPoint</Application>
  <PresentationFormat>Apresentação no Ecrã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O que é? </vt:lpstr>
      <vt:lpstr>Como funciona…</vt:lpstr>
      <vt:lpstr>Curiosidade …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Prezi</dc:title>
  <dc:creator>Aluno</dc:creator>
  <cp:lastModifiedBy>Aluno</cp:lastModifiedBy>
  <cp:revision>3</cp:revision>
  <dcterms:created xsi:type="dcterms:W3CDTF">2013-05-08T11:42:42Z</dcterms:created>
  <dcterms:modified xsi:type="dcterms:W3CDTF">2013-05-08T12:14:48Z</dcterms:modified>
</cp:coreProperties>
</file>