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23" autoAdjust="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F444B-51F9-4A74-ADBD-58737B4A6D4A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9B445-CEE6-435B-A043-27D4F988F38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697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db.com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usuários devem se registrar antes de utilizar o site, após isso, podem criar um perfil pessoal, adicionar outros usuários como amigos e trocar mensagens, incluindo notificações automáticas quando atualizarem o seu perfil. Além disso, os usuários podem participar de grupos de interesse comum de outros utilizadores, organizados por escola, trabalho ou faculdade, ou outras características, e categorizar seus amigos em listas como "as pessoas do trabalho" ou "amigos íntimos". O nome do serviço decorre o nome coloquial para o livro dado aos alunos no início do ano letivo por algumas administrações universitárias nos </a:t>
            </a:r>
            <a:r>
              <a:rPr lang="pt-PT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Estados Unidos</a:t>
            </a:r>
            <a:r>
              <a:rPr lang="pt-P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P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 ajudar os alunos a conhecerem uns aos outros. O </a:t>
            </a:r>
            <a:r>
              <a:rPr lang="pt-PT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Facebook</a:t>
            </a:r>
            <a:r>
              <a:rPr lang="pt-P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permite que qualquer usuário que declare ter pelo menos 13 anos possa se tornar usuário registrados do site.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9B445-CEE6-435B-A043-27D4F988F389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3625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>
                <a:hlinkClick r:id="rId3"/>
              </a:rPr>
              <a:t>http://www.imdb.com/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9B445-CEE6-435B-A043-27D4F988F389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544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150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537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073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069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970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621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181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522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0224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874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067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E01-E08F-440C-871A-B6EC654EEBE1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3ADD5-1A8F-4E7B-87A0-8BACB89EF22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612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youtube.com/watch?v=lB95KLmpLR4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699792" y="62068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Bruno Matilde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56176" y="974631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Educação Visual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2012/2013 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3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60" t="24788" r="2324" b="15568"/>
          <a:stretch/>
        </p:blipFill>
        <p:spPr bwMode="auto">
          <a:xfrm>
            <a:off x="2843808" y="163537"/>
            <a:ext cx="3024336" cy="6033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02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2372" y="1484784"/>
            <a:ext cx="8363272" cy="1684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2400" b="1" i="1" dirty="0" err="1"/>
              <a:t>Facebook</a:t>
            </a:r>
            <a:r>
              <a:rPr lang="pt-PT" sz="2400" dirty="0"/>
              <a:t> é </a:t>
            </a:r>
            <a:r>
              <a:rPr lang="pt-PT" sz="2400" dirty="0" smtClean="0"/>
              <a:t>uma rede </a:t>
            </a:r>
            <a:r>
              <a:rPr lang="pt-PT" sz="2400" dirty="0"/>
              <a:t>social que foi lançada em 4 de fevereiro de </a:t>
            </a:r>
            <a:r>
              <a:rPr lang="pt-PT" sz="2400" dirty="0" smtClean="0"/>
              <a:t>2004. A 4 </a:t>
            </a:r>
            <a:r>
              <a:rPr lang="pt-PT" sz="2400" dirty="0"/>
              <a:t>de outubro de 2012 o </a:t>
            </a:r>
            <a:r>
              <a:rPr lang="pt-PT" sz="2400" dirty="0" err="1"/>
              <a:t>Facebook</a:t>
            </a:r>
            <a:r>
              <a:rPr lang="pt-PT" sz="2400" dirty="0"/>
              <a:t> atingiu a marca de 1 bilhão de usuários ativos</a:t>
            </a:r>
            <a:r>
              <a:rPr lang="pt-PT" sz="2400" dirty="0" smtClean="0"/>
              <a:t>.</a:t>
            </a:r>
            <a:r>
              <a:rPr lang="pt-PT" sz="2400" dirty="0"/>
              <a:t> Em média 316.455 pessoas se </a:t>
            </a:r>
            <a:r>
              <a:rPr lang="pt-PT" sz="2400" dirty="0" smtClean="0"/>
              <a:t>registam, </a:t>
            </a:r>
            <a:r>
              <a:rPr lang="pt-PT" sz="2400" dirty="0"/>
              <a:t>por </a:t>
            </a:r>
            <a:r>
              <a:rPr lang="pt-PT" sz="2400" dirty="0" smtClean="0"/>
              <a:t>dia.</a:t>
            </a:r>
            <a:endParaRPr lang="pt-PT" sz="2400" dirty="0"/>
          </a:p>
        </p:txBody>
      </p:sp>
      <p:pic>
        <p:nvPicPr>
          <p:cNvPr id="1026" name="Picture 2" descr="C:\Users\Aluno\Desktop\b\Sem Títul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05094"/>
            <a:ext cx="7920880" cy="3821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15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21168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2400" dirty="0"/>
              <a:t>O </a:t>
            </a:r>
            <a:r>
              <a:rPr lang="pt-PT" sz="2400" dirty="0" err="1"/>
              <a:t>Facebook</a:t>
            </a:r>
            <a:r>
              <a:rPr lang="pt-PT" sz="2400" dirty="0"/>
              <a:t> foi fundado por Mark </a:t>
            </a:r>
            <a:r>
              <a:rPr lang="pt-PT" sz="2400" dirty="0" err="1"/>
              <a:t>Zuckerberg</a:t>
            </a:r>
            <a:r>
              <a:rPr lang="pt-PT" sz="2400" dirty="0"/>
              <a:t> e por seus colegas de quarto da faculdade Eduardo </a:t>
            </a:r>
            <a:r>
              <a:rPr lang="pt-PT" sz="2400" dirty="0" err="1"/>
              <a:t>Saverin</a:t>
            </a:r>
            <a:r>
              <a:rPr lang="pt-PT" sz="2400" dirty="0"/>
              <a:t>, </a:t>
            </a:r>
            <a:r>
              <a:rPr lang="pt-PT" sz="2400" dirty="0" err="1"/>
              <a:t>Dustin</a:t>
            </a:r>
            <a:r>
              <a:rPr lang="pt-PT" sz="2400" dirty="0"/>
              <a:t> </a:t>
            </a:r>
            <a:r>
              <a:rPr lang="pt-PT" sz="2400" dirty="0" err="1"/>
              <a:t>Moskovitz</a:t>
            </a:r>
            <a:r>
              <a:rPr lang="pt-PT" sz="2400" dirty="0"/>
              <a:t> e Chris </a:t>
            </a:r>
            <a:r>
              <a:rPr lang="pt-PT" sz="2400" dirty="0" err="1" smtClean="0"/>
              <a:t>Hughes</a:t>
            </a:r>
            <a:r>
              <a:rPr lang="pt-PT" sz="2400" dirty="0" smtClean="0"/>
              <a:t>. Inicialmente </a:t>
            </a:r>
            <a:r>
              <a:rPr lang="pt-PT" sz="2400" dirty="0"/>
              <a:t>limitada pelos fundadores aos estudantes da Universidade de Harvard, </a:t>
            </a:r>
            <a:r>
              <a:rPr lang="pt-PT" sz="2400" dirty="0" smtClean="0"/>
              <a:t>foi </a:t>
            </a:r>
            <a:r>
              <a:rPr lang="pt-PT" sz="2400" dirty="0"/>
              <a:t>expandida para outras faculdades na área de </a:t>
            </a:r>
            <a:r>
              <a:rPr lang="pt-PT" sz="2400" dirty="0" smtClean="0"/>
              <a:t>Boston.</a:t>
            </a:r>
          </a:p>
        </p:txBody>
      </p:sp>
      <p:pic>
        <p:nvPicPr>
          <p:cNvPr id="2050" name="Picture 2" descr="C:\Users\Aluno\Desktop\b\facebook_HTC_Opera_Pho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790" y="3573016"/>
            <a:ext cx="4248472" cy="302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86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115616" y="476672"/>
            <a:ext cx="7499176" cy="2332856"/>
          </a:xfrm>
        </p:spPr>
        <p:txBody>
          <a:bodyPr/>
          <a:lstStyle/>
          <a:p>
            <a:pPr marL="0" indent="0">
              <a:buNone/>
            </a:pPr>
            <a:r>
              <a:rPr lang="pt-PT" dirty="0" smtClean="0">
                <a:hlinkClick r:id="rId2"/>
              </a:rPr>
              <a:t>http://www.youtube.com/watch?v=lB95KLmpLR4</a:t>
            </a:r>
            <a:endParaRPr lang="pt-PT" dirty="0"/>
          </a:p>
        </p:txBody>
      </p:sp>
      <p:pic>
        <p:nvPicPr>
          <p:cNvPr id="4098" name="Picture 2" descr="C:\Users\Aluno\Desktop\b\FACEBOOK-PORTUG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8496944" cy="531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98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128</Words>
  <Application>Microsoft Office PowerPoint</Application>
  <PresentationFormat>Apresentação no Ecrã (4:3)</PresentationFormat>
  <Paragraphs>10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</dc:creator>
  <cp:lastModifiedBy>Aluno</cp:lastModifiedBy>
  <cp:revision>3</cp:revision>
  <dcterms:created xsi:type="dcterms:W3CDTF">2013-05-08T11:44:26Z</dcterms:created>
  <dcterms:modified xsi:type="dcterms:W3CDTF">2013-05-08T12:11:25Z</dcterms:modified>
</cp:coreProperties>
</file>