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901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745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060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487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656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352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791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874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537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3173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802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8000" r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23518-7BE1-40F4-8F50-333F43D9F235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7CAD6-8EB1-4AC1-AA83-547BCCF8480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3220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650" y="365448"/>
            <a:ext cx="6096012" cy="206654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609" y="2896788"/>
            <a:ext cx="5760640" cy="318194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06831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DropBox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err="1" smtClean="0"/>
              <a:t>Dropbox</a:t>
            </a:r>
            <a:r>
              <a:rPr lang="pt-PT" sz="2400" dirty="0" smtClean="0"/>
              <a:t> é um serviço para armazenamento de arquivos.</a:t>
            </a:r>
          </a:p>
          <a:p>
            <a:r>
              <a:rPr lang="pt-PT" sz="2400" dirty="0" smtClean="0"/>
              <a:t>É baseado no conceito de "computação em nuvem" ("</a:t>
            </a:r>
            <a:r>
              <a:rPr lang="pt-PT" sz="2400" dirty="0" err="1" smtClean="0"/>
              <a:t>cloud</a:t>
            </a:r>
            <a:r>
              <a:rPr lang="pt-PT" sz="2400" dirty="0" smtClean="0"/>
              <a:t> </a:t>
            </a:r>
            <a:r>
              <a:rPr lang="pt-PT" sz="2400" dirty="0" err="1" smtClean="0"/>
              <a:t>computing</a:t>
            </a:r>
            <a:r>
              <a:rPr lang="pt-PT" sz="2400" dirty="0" smtClean="0"/>
              <a:t>"). </a:t>
            </a:r>
          </a:p>
          <a:p>
            <a:r>
              <a:rPr lang="pt-PT" sz="2400" dirty="0" smtClean="0"/>
              <a:t>O </a:t>
            </a:r>
            <a:r>
              <a:rPr lang="pt-PT" sz="2400" dirty="0" err="1" smtClean="0"/>
              <a:t>Dropbox</a:t>
            </a:r>
            <a:r>
              <a:rPr lang="pt-PT" sz="2400" dirty="0" smtClean="0"/>
              <a:t> é um serviço </a:t>
            </a:r>
            <a:r>
              <a:rPr lang="pt-PT" sz="2400" dirty="0" err="1" smtClean="0"/>
              <a:t>freemium</a:t>
            </a:r>
            <a:r>
              <a:rPr lang="pt-PT" sz="2400" dirty="0" smtClean="0"/>
              <a:t> (o cliente tem a opção de usá-lo gratuitamente, mas pode pagar para obter algumas funções extras) de armazenamento remoto de arquivos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9160"/>
            <a:ext cx="1572766" cy="15727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59493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Andrew W. "</a:t>
            </a:r>
            <a:r>
              <a:rPr lang="pt-PT" dirty="0" err="1" smtClean="0"/>
              <a:t>Drew</a:t>
            </a:r>
            <a:r>
              <a:rPr lang="pt-PT" dirty="0" smtClean="0"/>
              <a:t>" Houston</a:t>
            </a:r>
            <a:endParaRPr lang="pt-PT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PT" dirty="0" smtClean="0"/>
              <a:t>Nasceu: 1983 (30 anos) </a:t>
            </a:r>
            <a:r>
              <a:rPr lang="pt-PT" dirty="0" err="1" smtClean="0"/>
              <a:t>Acton</a:t>
            </a:r>
            <a:r>
              <a:rPr lang="pt-PT" dirty="0" smtClean="0"/>
              <a:t>, Massachusetts</a:t>
            </a:r>
          </a:p>
          <a:p>
            <a:r>
              <a:rPr lang="pt-PT" dirty="0" smtClean="0"/>
              <a:t>Norte-americano</a:t>
            </a:r>
          </a:p>
          <a:p>
            <a:r>
              <a:rPr lang="pt-PT" dirty="0" smtClean="0"/>
              <a:t>É um empresário americano</a:t>
            </a:r>
          </a:p>
          <a:p>
            <a:r>
              <a:rPr lang="pt-PT" dirty="0" smtClean="0"/>
              <a:t> Fundador e atual presidente executivo da empresa </a:t>
            </a:r>
            <a:r>
              <a:rPr lang="pt-PT" dirty="0" err="1" smtClean="0"/>
              <a:t>Dropbox</a:t>
            </a:r>
            <a:endParaRPr lang="pt-PT" dirty="0" smtClean="0"/>
          </a:p>
          <a:p>
            <a:r>
              <a:rPr lang="pt-PT" dirty="0" smtClean="0"/>
              <a:t>Tem um patrimônio liquido de $400 milhões de dólares.</a:t>
            </a:r>
          </a:p>
          <a:p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endParaRPr lang="pt-PT" dirty="0"/>
          </a:p>
        </p:txBody>
      </p:sp>
      <p:pic>
        <p:nvPicPr>
          <p:cNvPr id="7" name="Marcador de Posição de Conteúdo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00808"/>
            <a:ext cx="3200400" cy="4124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053" y="2474695"/>
            <a:ext cx="414152" cy="21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54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04664"/>
            <a:ext cx="5760640" cy="46227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CaixaDeTexto 4"/>
          <p:cNvSpPr txBox="1"/>
          <p:nvPr/>
        </p:nvSpPr>
        <p:spPr>
          <a:xfrm>
            <a:off x="6084168" y="5380672"/>
            <a:ext cx="3240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Trabalho elaborado por: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André Oliveira nº4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Filipe Espingardeiro nº12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Raquel Lobo nº17</a:t>
            </a:r>
          </a:p>
          <a:p>
            <a:pPr marL="285750" indent="-285750">
              <a:buFontTx/>
              <a:buChar char="-"/>
            </a:pPr>
            <a:r>
              <a:rPr lang="pt-PT" dirty="0" smtClean="0"/>
              <a:t>Sofia Lopes nº19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49716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113</Words>
  <Application>Microsoft Office PowerPoint</Application>
  <PresentationFormat>Apresentação no Ecrã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DropBox</vt:lpstr>
      <vt:lpstr>Andrew W. "Drew" Houston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</dc:creator>
  <cp:lastModifiedBy>Aluno</cp:lastModifiedBy>
  <cp:revision>5</cp:revision>
  <dcterms:created xsi:type="dcterms:W3CDTF">2013-05-15T10:54:39Z</dcterms:created>
  <dcterms:modified xsi:type="dcterms:W3CDTF">2013-05-15T11:43:05Z</dcterms:modified>
</cp:coreProperties>
</file>