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9905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9756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421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89117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6318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2162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5462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71397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99188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44708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33286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53D5F-0387-46BB-9D2F-9EDCAC534EB9}" type="datetimeFigureOut">
              <a:rPr lang="pt-PT" smtClean="0"/>
              <a:pPr/>
              <a:t>15-05-2013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E2805-2F32-4F49-BB09-1D4210353E92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39242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362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O que é?</a:t>
            </a:r>
            <a:endParaRPr lang="pt-PT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É</a:t>
            </a:r>
            <a:r>
              <a:rPr lang="pt-PT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uma rede social e servidor, que permite aos usuários enviar e receber atualizações pessoais de outros contatos (em textos, conhecidos como "</a:t>
            </a:r>
            <a:r>
              <a:rPr lang="pt-PT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tweets</a:t>
            </a:r>
            <a:r>
              <a:rPr lang="pt-PT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"), por meio do website do serviço, por SMS e por softwares específicos de gerenciamento.</a:t>
            </a:r>
            <a:endParaRPr lang="pt-PT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https://si0.twimg.com/profile_images/2284174758/v65oai7fxn47qv9nectx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653136"/>
            <a:ext cx="2026196" cy="2026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977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315090"/>
            <a:ext cx="8229600" cy="4525963"/>
          </a:xfrm>
        </p:spPr>
        <p:txBody>
          <a:bodyPr/>
          <a:lstStyle/>
          <a:p>
            <a:r>
              <a:rPr lang="pt-PT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Foi criado em 2006 por Jack </a:t>
            </a:r>
            <a:r>
              <a:rPr lang="pt-PT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Dorsey</a:t>
            </a:r>
            <a:endParaRPr lang="pt-PT" dirty="0" smtClean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  <a:p>
            <a:r>
              <a:rPr lang="pt-PT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Twitter</a:t>
            </a:r>
            <a:r>
              <a:rPr lang="pt-PT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ganhou extensa notabilidade e popularidade por todo mundo. </a:t>
            </a:r>
          </a:p>
          <a:p>
            <a:r>
              <a:rPr lang="pt-PT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Algumas vezes é descrito como o "SMS da Internet“</a:t>
            </a:r>
          </a:p>
          <a:p>
            <a:endParaRPr lang="pt-PT" dirty="0"/>
          </a:p>
        </p:txBody>
      </p:sp>
      <p:pic>
        <p:nvPicPr>
          <p:cNvPr id="1026" name="Picture 2" descr="C:\Users\Aluno\Desktop\dorsey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3045132"/>
            <a:ext cx="5184576" cy="34535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i0.twimg.com/profile_images/2284174758/v65oai7fxn47qv9nectx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542806"/>
            <a:ext cx="1306116" cy="1306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457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Perfil</a:t>
            </a:r>
            <a:endParaRPr lang="pt-PT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C:\Users\Aluno\Desktop\21342432634632463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44824"/>
            <a:ext cx="8870027" cy="4412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350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122" name="Picture 2" descr="C:\Users\Aluno\Desktop\34231245132514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556792"/>
            <a:ext cx="5729585" cy="3292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s://si0.twimg.com/profile_images/2284174758/v65oai7fxn47qv9nectx.pn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185" y="4437112"/>
            <a:ext cx="2118966" cy="21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eta para a direita 5"/>
          <p:cNvSpPr/>
          <p:nvPr/>
        </p:nvSpPr>
        <p:spPr>
          <a:xfrm>
            <a:off x="4716016" y="2420888"/>
            <a:ext cx="2232248" cy="360040"/>
          </a:xfrm>
          <a:prstGeom prst="right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020272" y="1988840"/>
            <a:ext cx="19442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Pessoas que a própria pessoa segue. </a:t>
            </a:r>
            <a:endParaRPr lang="pt-PT" sz="20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eta para baixo 8"/>
          <p:cNvSpPr/>
          <p:nvPr/>
        </p:nvSpPr>
        <p:spPr>
          <a:xfrm>
            <a:off x="3059832" y="3212976"/>
            <a:ext cx="360040" cy="1944216"/>
          </a:xfrm>
          <a:prstGeom prst="downArrow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" name="CaixaDeTexto 9"/>
          <p:cNvSpPr txBox="1"/>
          <p:nvPr/>
        </p:nvSpPr>
        <p:spPr>
          <a:xfrm>
            <a:off x="2051720" y="5301208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0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Pessoas que seguem o perfil da pessoa. </a:t>
            </a:r>
            <a:endParaRPr lang="pt-PT" sz="20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57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89487" y="332656"/>
            <a:ext cx="8229600" cy="652934"/>
          </a:xfrm>
        </p:spPr>
        <p:txBody>
          <a:bodyPr>
            <a:normAutofit/>
          </a:bodyPr>
          <a:lstStyle/>
          <a:p>
            <a:r>
              <a:rPr lang="pt-PT" sz="36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Marcar como favorito</a:t>
            </a:r>
            <a:endParaRPr lang="pt-PT" sz="36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 dirty="0" smtClean="0"/>
          </a:p>
          <a:p>
            <a:endParaRPr lang="pt-PT" dirty="0" smtClean="0"/>
          </a:p>
          <a:p>
            <a:pPr>
              <a:buNone/>
            </a:pPr>
            <a:r>
              <a:rPr lang="pt-PT" dirty="0" smtClean="0"/>
              <a:t>                              </a:t>
            </a:r>
            <a:r>
              <a:rPr lang="pt-PT" dirty="0" smtClean="0">
                <a:solidFill>
                  <a:srgbClr val="00B0F0"/>
                </a:solidFill>
              </a:rPr>
              <a:t> </a:t>
            </a:r>
            <a:r>
              <a:rPr lang="pt-PT" sz="3600" dirty="0" err="1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Retweetar</a:t>
            </a:r>
            <a:r>
              <a:rPr lang="pt-PT" sz="3600" dirty="0" smtClean="0">
                <a:solidFill>
                  <a:srgbClr val="00B0F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pt-PT" sz="3600" dirty="0">
              <a:solidFill>
                <a:srgbClr val="00B0F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C:\Users\Aluno\Desktop\1321241235145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8" y="1124744"/>
            <a:ext cx="9208574" cy="17431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/>
          <p:cNvSpPr/>
          <p:nvPr/>
        </p:nvSpPr>
        <p:spPr>
          <a:xfrm>
            <a:off x="5220072" y="2132856"/>
            <a:ext cx="2952328" cy="662994"/>
          </a:xfrm>
          <a:prstGeom prst="ellipse">
            <a:avLst/>
          </a:prstGeom>
          <a:noFill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147" name="Picture 3" descr="C:\Users\Aluno\Desktop\1325134561346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933055"/>
            <a:ext cx="8964488" cy="129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57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97</Words>
  <Application>Microsoft Office PowerPoint</Application>
  <PresentationFormat>Apresentação no Ecrã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O que é?</vt:lpstr>
      <vt:lpstr>Apresentação do PowerPoint</vt:lpstr>
      <vt:lpstr>Perfil</vt:lpstr>
      <vt:lpstr>Apresentação do PowerPoint</vt:lpstr>
      <vt:lpstr>Marcar como favorito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Twitter</dc:title>
  <dc:creator>Aluno</dc:creator>
  <cp:lastModifiedBy>Aluno</cp:lastModifiedBy>
  <cp:revision>7</cp:revision>
  <dcterms:created xsi:type="dcterms:W3CDTF">2013-05-08T11:35:21Z</dcterms:created>
  <dcterms:modified xsi:type="dcterms:W3CDTF">2013-05-15T10:51:55Z</dcterms:modified>
</cp:coreProperties>
</file>