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98" r:id="rId2"/>
    <p:sldId id="299" r:id="rId3"/>
    <p:sldId id="300" r:id="rId4"/>
    <p:sldId id="259" r:id="rId5"/>
    <p:sldId id="302" r:id="rId6"/>
    <p:sldId id="285" r:id="rId7"/>
    <p:sldId id="271" r:id="rId8"/>
    <p:sldId id="265" r:id="rId9"/>
    <p:sldId id="267" r:id="rId10"/>
    <p:sldId id="276" r:id="rId11"/>
    <p:sldId id="277" r:id="rId12"/>
    <p:sldId id="278" r:id="rId13"/>
    <p:sldId id="279" r:id="rId14"/>
    <p:sldId id="280" r:id="rId15"/>
    <p:sldId id="282" r:id="rId16"/>
    <p:sldId id="281" r:id="rId17"/>
    <p:sldId id="268" r:id="rId18"/>
    <p:sldId id="286" r:id="rId19"/>
    <p:sldId id="289" r:id="rId20"/>
    <p:sldId id="291" r:id="rId21"/>
    <p:sldId id="293" r:id="rId22"/>
    <p:sldId id="294" r:id="rId23"/>
    <p:sldId id="295" r:id="rId24"/>
    <p:sldId id="296" r:id="rId25"/>
    <p:sldId id="274" r:id="rId26"/>
    <p:sldId id="275" r:id="rId27"/>
    <p:sldId id="303" r:id="rId2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CCCC"/>
    <a:srgbClr val="E8B7B7"/>
    <a:srgbClr val="FFCC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18C7C-0246-459A-AC0C-A56ECA3E1CD2}" type="doc">
      <dgm:prSet loTypeId="urn:microsoft.com/office/officeart/2005/8/layout/vList2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D37066D1-03BB-465F-9BC4-968375619C0F}">
      <dgm:prSet phldrT="[Texto]" custT="1"/>
      <dgm:spPr/>
      <dgm:t>
        <a:bodyPr/>
        <a:lstStyle/>
        <a:p>
          <a:pPr algn="ctr"/>
          <a:r>
            <a:rPr lang="pt-BR" sz="2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rPr>
            <a:t>Visa a da formação de pessoas livres, responsáveis, solidárias, conscientes de seus deveres, limites e direitos, abertas ao transcendente, com base nos valores humanísticos.</a:t>
          </a:r>
          <a:endParaRPr lang="pt-BR" sz="2000" b="1" dirty="0">
            <a:solidFill>
              <a:schemeClr val="accent6">
                <a:lumMod val="75000"/>
              </a:schemeClr>
            </a:solidFill>
            <a:latin typeface="Comic Sans MS" pitchFamily="66" charset="0"/>
          </a:endParaRPr>
        </a:p>
      </dgm:t>
    </dgm:pt>
    <dgm:pt modelId="{8620A9FD-9B73-44BA-8D44-6180E1E47098}" type="parTrans" cxnId="{A47C11AD-7645-4A97-8765-32645D0C0BAC}">
      <dgm:prSet/>
      <dgm:spPr/>
      <dgm:t>
        <a:bodyPr/>
        <a:lstStyle/>
        <a:p>
          <a:endParaRPr lang="pt-BR"/>
        </a:p>
      </dgm:t>
    </dgm:pt>
    <dgm:pt modelId="{08CCDEBC-D248-4C59-AFD7-1586AFB14E7A}" type="sibTrans" cxnId="{A47C11AD-7645-4A97-8765-32645D0C0BAC}">
      <dgm:prSet/>
      <dgm:spPr/>
      <dgm:t>
        <a:bodyPr/>
        <a:lstStyle/>
        <a:p>
          <a:endParaRPr lang="pt-BR"/>
        </a:p>
      </dgm:t>
    </dgm:pt>
    <dgm:pt modelId="{4D240B79-F1B7-49B4-9971-E8F7E7367D13}" type="pres">
      <dgm:prSet presAssocID="{6F118C7C-0246-459A-AC0C-A56ECA3E1C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D0D0C47-8D07-44D4-BA64-E5023E65C126}" type="pres">
      <dgm:prSet presAssocID="{D37066D1-03BB-465F-9BC4-968375619C0F}" presName="parentText" presStyleLbl="node1" presStyleIdx="0" presStyleCnt="1" custScaleX="100000" custScaleY="126584" custLinFactNeighborX="3470" custLinFactNeighborY="1883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47C11AD-7645-4A97-8765-32645D0C0BAC}" srcId="{6F118C7C-0246-459A-AC0C-A56ECA3E1CD2}" destId="{D37066D1-03BB-465F-9BC4-968375619C0F}" srcOrd="0" destOrd="0" parTransId="{8620A9FD-9B73-44BA-8D44-6180E1E47098}" sibTransId="{08CCDEBC-D248-4C59-AFD7-1586AFB14E7A}"/>
    <dgm:cxn modelId="{7E8C0979-3D09-4B4A-8E80-AD9EB5A10963}" type="presOf" srcId="{6F118C7C-0246-459A-AC0C-A56ECA3E1CD2}" destId="{4D240B79-F1B7-49B4-9971-E8F7E7367D13}" srcOrd="0" destOrd="0" presId="urn:microsoft.com/office/officeart/2005/8/layout/vList2"/>
    <dgm:cxn modelId="{2C84F8FC-C000-4604-A444-C9CD550D7AE9}" type="presOf" srcId="{D37066D1-03BB-465F-9BC4-968375619C0F}" destId="{9D0D0C47-8D07-44D4-BA64-E5023E65C126}" srcOrd="0" destOrd="0" presId="urn:microsoft.com/office/officeart/2005/8/layout/vList2"/>
    <dgm:cxn modelId="{250076CF-6241-412B-B128-BDF061DE0273}" type="presParOf" srcId="{4D240B79-F1B7-49B4-9971-E8F7E7367D13}" destId="{9D0D0C47-8D07-44D4-BA64-E5023E65C1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4C1ACD-DF50-41C8-BF7A-AD7A3F628745}" type="doc">
      <dgm:prSet loTypeId="urn:microsoft.com/office/officeart/2005/8/layout/funnel1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4AD0C189-A723-4F38-B0ED-EE83EB4F71E4}">
      <dgm:prSet phldrT="[Texto]"/>
      <dgm:spPr/>
      <dgm:t>
        <a:bodyPr/>
        <a:lstStyle/>
        <a:p>
          <a:r>
            <a:rPr lang="pt-PT" dirty="0" smtClean="0"/>
            <a:t>Pais</a:t>
          </a:r>
          <a:endParaRPr lang="pt-PT" dirty="0"/>
        </a:p>
      </dgm:t>
    </dgm:pt>
    <dgm:pt modelId="{56F09DBF-AABB-4111-84EC-C6DCC0D621F4}" type="parTrans" cxnId="{E679D27B-6482-41DD-B669-0BF4285BB6AF}">
      <dgm:prSet/>
      <dgm:spPr/>
      <dgm:t>
        <a:bodyPr/>
        <a:lstStyle/>
        <a:p>
          <a:endParaRPr lang="pt-PT"/>
        </a:p>
      </dgm:t>
    </dgm:pt>
    <dgm:pt modelId="{CD1334A9-2ABB-4E9C-8762-C73979090D1D}" type="sibTrans" cxnId="{E679D27B-6482-41DD-B669-0BF4285BB6AF}">
      <dgm:prSet/>
      <dgm:spPr/>
      <dgm:t>
        <a:bodyPr/>
        <a:lstStyle/>
        <a:p>
          <a:endParaRPr lang="pt-PT"/>
        </a:p>
      </dgm:t>
    </dgm:pt>
    <dgm:pt modelId="{45A6A95D-E917-445A-B85E-40A35C90ACBC}">
      <dgm:prSet phldrT="[Texto]"/>
      <dgm:spPr/>
      <dgm:t>
        <a:bodyPr/>
        <a:lstStyle/>
        <a:p>
          <a:r>
            <a:rPr lang="pt-PT" dirty="0" smtClean="0"/>
            <a:t>Alunos</a:t>
          </a:r>
          <a:endParaRPr lang="pt-PT" dirty="0"/>
        </a:p>
      </dgm:t>
    </dgm:pt>
    <dgm:pt modelId="{9C97B219-5045-4E96-9217-498DCF709288}" type="parTrans" cxnId="{7652A85D-52C7-493C-964A-6EFC190FB83D}">
      <dgm:prSet/>
      <dgm:spPr/>
      <dgm:t>
        <a:bodyPr/>
        <a:lstStyle/>
        <a:p>
          <a:endParaRPr lang="pt-PT"/>
        </a:p>
      </dgm:t>
    </dgm:pt>
    <dgm:pt modelId="{6663C98F-0B9B-4F17-AA65-2EEB45D925F2}" type="sibTrans" cxnId="{7652A85D-52C7-493C-964A-6EFC190FB83D}">
      <dgm:prSet/>
      <dgm:spPr/>
      <dgm:t>
        <a:bodyPr/>
        <a:lstStyle/>
        <a:p>
          <a:endParaRPr lang="pt-PT"/>
        </a:p>
      </dgm:t>
    </dgm:pt>
    <dgm:pt modelId="{7B80D403-18C9-46A1-A3D6-2109723DBE34}">
      <dgm:prSet phldrT="[Texto]"/>
      <dgm:spPr/>
      <dgm:t>
        <a:bodyPr/>
        <a:lstStyle/>
        <a:p>
          <a:r>
            <a:rPr lang="pt-PT" dirty="0" smtClean="0"/>
            <a:t>Professores</a:t>
          </a:r>
          <a:endParaRPr lang="pt-PT" dirty="0"/>
        </a:p>
      </dgm:t>
    </dgm:pt>
    <dgm:pt modelId="{08FFC9FB-AA47-4713-83AC-2ABFE8C55E0A}" type="parTrans" cxnId="{6618D244-5006-45F6-A98D-4F5925728062}">
      <dgm:prSet/>
      <dgm:spPr/>
      <dgm:t>
        <a:bodyPr/>
        <a:lstStyle/>
        <a:p>
          <a:endParaRPr lang="pt-PT"/>
        </a:p>
      </dgm:t>
    </dgm:pt>
    <dgm:pt modelId="{10EA88E6-4631-4BF4-A3C6-E3A0AA838E99}" type="sibTrans" cxnId="{6618D244-5006-45F6-A98D-4F5925728062}">
      <dgm:prSet/>
      <dgm:spPr/>
      <dgm:t>
        <a:bodyPr/>
        <a:lstStyle/>
        <a:p>
          <a:endParaRPr lang="pt-PT"/>
        </a:p>
      </dgm:t>
    </dgm:pt>
    <dgm:pt modelId="{4A902DB9-E730-46D2-BEF9-23DCB2FB8FB5}">
      <dgm:prSet phldrT="[Texto]" custT="1"/>
      <dgm:spPr/>
      <dgm:t>
        <a:bodyPr/>
        <a:lstStyle/>
        <a:p>
          <a:r>
            <a:rPr lang="pt-PT" sz="1400" b="1" dirty="0" smtClean="0">
              <a:latin typeface="Comic Sans MS" pitchFamily="66" charset="0"/>
              <a:ea typeface="Times New Roman" pitchFamily="18" charset="0"/>
              <a:cs typeface="Arial" charset="0"/>
            </a:rPr>
            <a:t>Primeiro Segmento do Ensino  Fundamental do Centro Educacional Nossa Senhora Auxiliadora (CENSA), na cidade de Campos dos </a:t>
          </a:r>
          <a:r>
            <a:rPr lang="pt-PT" sz="1400" b="1" dirty="0" err="1" smtClean="0">
              <a:latin typeface="Comic Sans MS" pitchFamily="66" charset="0"/>
              <a:ea typeface="Times New Roman" pitchFamily="18" charset="0"/>
              <a:cs typeface="Arial" charset="0"/>
            </a:rPr>
            <a:t>Goytacazes</a:t>
          </a:r>
          <a:r>
            <a:rPr lang="pt-PT" sz="1400" b="1" dirty="0" smtClean="0">
              <a:latin typeface="Comic Sans MS" pitchFamily="66" charset="0"/>
              <a:ea typeface="Times New Roman" pitchFamily="18" charset="0"/>
              <a:cs typeface="Arial" charset="0"/>
            </a:rPr>
            <a:t>, Estado do Rio de Janeiro, Brasil</a:t>
          </a:r>
          <a:r>
            <a:rPr lang="pt-PT" sz="1400" dirty="0" smtClean="0">
              <a:latin typeface="Comic Sans MS" pitchFamily="66" charset="0"/>
              <a:ea typeface="Times New Roman" pitchFamily="18" charset="0"/>
              <a:cs typeface="Arial" charset="0"/>
            </a:rPr>
            <a:t>.</a:t>
          </a:r>
          <a:endParaRPr lang="pt-PT" sz="1400" b="1" dirty="0"/>
        </a:p>
      </dgm:t>
    </dgm:pt>
    <dgm:pt modelId="{F90A4BA6-5CE7-4423-BFCC-DB59DC91C462}" type="parTrans" cxnId="{5350307D-20D1-4C76-B514-D961DC047429}">
      <dgm:prSet/>
      <dgm:spPr/>
      <dgm:t>
        <a:bodyPr/>
        <a:lstStyle/>
        <a:p>
          <a:endParaRPr lang="pt-PT"/>
        </a:p>
      </dgm:t>
    </dgm:pt>
    <dgm:pt modelId="{C1FBDC9A-A4DE-4DA7-9F6D-CADDB8A62ED2}" type="sibTrans" cxnId="{5350307D-20D1-4C76-B514-D961DC047429}">
      <dgm:prSet/>
      <dgm:spPr/>
      <dgm:t>
        <a:bodyPr/>
        <a:lstStyle/>
        <a:p>
          <a:endParaRPr lang="pt-PT"/>
        </a:p>
      </dgm:t>
    </dgm:pt>
    <dgm:pt modelId="{D411CD12-C241-4F42-82DE-AF77BB3ABD3E}" type="pres">
      <dgm:prSet presAssocID="{864C1ACD-DF50-41C8-BF7A-AD7A3F62874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EAD4D7C-D9E5-4F50-9680-32EA9D3710A3}" type="pres">
      <dgm:prSet presAssocID="{864C1ACD-DF50-41C8-BF7A-AD7A3F628745}" presName="ellipse" presStyleLbl="trBgShp" presStyleIdx="0" presStyleCnt="1" custLinFactNeighborY="-4305"/>
      <dgm:spPr/>
    </dgm:pt>
    <dgm:pt modelId="{9621DD54-E1DC-4B12-92E3-07D5B60AAAC4}" type="pres">
      <dgm:prSet presAssocID="{864C1ACD-DF50-41C8-BF7A-AD7A3F628745}" presName="arrow1" presStyleLbl="fgShp" presStyleIdx="0" presStyleCnt="1" custLinFactNeighborX="-4857" custLinFactNeighborY="-54821"/>
      <dgm:spPr/>
    </dgm:pt>
    <dgm:pt modelId="{FBEFB6DD-BB31-4824-B43A-33295DA1B419}" type="pres">
      <dgm:prSet presAssocID="{864C1ACD-DF50-41C8-BF7A-AD7A3F628745}" presName="rectangle" presStyleLbl="revTx" presStyleIdx="0" presStyleCnt="1" custLinFactNeighborX="5663" custLinFactNeighborY="-1095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4F73A19-37B6-4885-8288-8F03C345FA53}" type="pres">
      <dgm:prSet presAssocID="{45A6A95D-E917-445A-B85E-40A35C90ACB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13A95B-D51C-4B7B-A20D-C56C573ADE3E}" type="pres">
      <dgm:prSet presAssocID="{7B80D403-18C9-46A1-A3D6-2109723DBE3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73E419-D88D-41F2-B2C3-D676F7B43C4D}" type="pres">
      <dgm:prSet presAssocID="{4A902DB9-E730-46D2-BEF9-23DCB2FB8FB5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C9D73D-8E16-4C99-B867-DD5767FE0589}" type="pres">
      <dgm:prSet presAssocID="{864C1ACD-DF50-41C8-BF7A-AD7A3F628745}" presName="funnel" presStyleLbl="trAlignAcc1" presStyleIdx="0" presStyleCnt="1" custLinFactNeighborY="-893"/>
      <dgm:spPr/>
    </dgm:pt>
  </dgm:ptLst>
  <dgm:cxnLst>
    <dgm:cxn modelId="{2BFA729F-D889-48C7-A4DC-750AF9387EDF}" type="presOf" srcId="{45A6A95D-E917-445A-B85E-40A35C90ACBC}" destId="{0113A95B-D51C-4B7B-A20D-C56C573ADE3E}" srcOrd="0" destOrd="0" presId="urn:microsoft.com/office/officeart/2005/8/layout/funnel1"/>
    <dgm:cxn modelId="{E679D27B-6482-41DD-B669-0BF4285BB6AF}" srcId="{864C1ACD-DF50-41C8-BF7A-AD7A3F628745}" destId="{4AD0C189-A723-4F38-B0ED-EE83EB4F71E4}" srcOrd="0" destOrd="0" parTransId="{56F09DBF-AABB-4111-84EC-C6DCC0D621F4}" sibTransId="{CD1334A9-2ABB-4E9C-8762-C73979090D1D}"/>
    <dgm:cxn modelId="{A5BF4CCB-C12A-4A5B-B205-69370E5A7FB2}" type="presOf" srcId="{4A902DB9-E730-46D2-BEF9-23DCB2FB8FB5}" destId="{FBEFB6DD-BB31-4824-B43A-33295DA1B419}" srcOrd="0" destOrd="0" presId="urn:microsoft.com/office/officeart/2005/8/layout/funnel1"/>
    <dgm:cxn modelId="{4B65CB4C-4C56-4269-A6B3-E114678281B5}" type="presOf" srcId="{864C1ACD-DF50-41C8-BF7A-AD7A3F628745}" destId="{D411CD12-C241-4F42-82DE-AF77BB3ABD3E}" srcOrd="0" destOrd="0" presId="urn:microsoft.com/office/officeart/2005/8/layout/funnel1"/>
    <dgm:cxn modelId="{5350307D-20D1-4C76-B514-D961DC047429}" srcId="{864C1ACD-DF50-41C8-BF7A-AD7A3F628745}" destId="{4A902DB9-E730-46D2-BEF9-23DCB2FB8FB5}" srcOrd="3" destOrd="0" parTransId="{F90A4BA6-5CE7-4423-BFCC-DB59DC91C462}" sibTransId="{C1FBDC9A-A4DE-4DA7-9F6D-CADDB8A62ED2}"/>
    <dgm:cxn modelId="{6618D244-5006-45F6-A98D-4F5925728062}" srcId="{864C1ACD-DF50-41C8-BF7A-AD7A3F628745}" destId="{7B80D403-18C9-46A1-A3D6-2109723DBE34}" srcOrd="2" destOrd="0" parTransId="{08FFC9FB-AA47-4713-83AC-2ABFE8C55E0A}" sibTransId="{10EA88E6-4631-4BF4-A3C6-E3A0AA838E99}"/>
    <dgm:cxn modelId="{F0499134-AC0D-4DCC-842F-0151BBDC19BE}" type="presOf" srcId="{4AD0C189-A723-4F38-B0ED-EE83EB4F71E4}" destId="{9573E419-D88D-41F2-B2C3-D676F7B43C4D}" srcOrd="0" destOrd="0" presId="urn:microsoft.com/office/officeart/2005/8/layout/funnel1"/>
    <dgm:cxn modelId="{6E45BA48-AF71-447B-B837-C7120422796D}" type="presOf" srcId="{7B80D403-18C9-46A1-A3D6-2109723DBE34}" destId="{44F73A19-37B6-4885-8288-8F03C345FA53}" srcOrd="0" destOrd="0" presId="urn:microsoft.com/office/officeart/2005/8/layout/funnel1"/>
    <dgm:cxn modelId="{7652A85D-52C7-493C-964A-6EFC190FB83D}" srcId="{864C1ACD-DF50-41C8-BF7A-AD7A3F628745}" destId="{45A6A95D-E917-445A-B85E-40A35C90ACBC}" srcOrd="1" destOrd="0" parTransId="{9C97B219-5045-4E96-9217-498DCF709288}" sibTransId="{6663C98F-0B9B-4F17-AA65-2EEB45D925F2}"/>
    <dgm:cxn modelId="{A2C108D2-4288-4839-B7B3-2AFF06DF8958}" type="presParOf" srcId="{D411CD12-C241-4F42-82DE-AF77BB3ABD3E}" destId="{DEAD4D7C-D9E5-4F50-9680-32EA9D3710A3}" srcOrd="0" destOrd="0" presId="urn:microsoft.com/office/officeart/2005/8/layout/funnel1"/>
    <dgm:cxn modelId="{A06D0446-3C10-4A3B-A550-5D9F6179197E}" type="presParOf" srcId="{D411CD12-C241-4F42-82DE-AF77BB3ABD3E}" destId="{9621DD54-E1DC-4B12-92E3-07D5B60AAAC4}" srcOrd="1" destOrd="0" presId="urn:microsoft.com/office/officeart/2005/8/layout/funnel1"/>
    <dgm:cxn modelId="{CEA282D6-0C24-4EA8-9177-94998455CC03}" type="presParOf" srcId="{D411CD12-C241-4F42-82DE-AF77BB3ABD3E}" destId="{FBEFB6DD-BB31-4824-B43A-33295DA1B419}" srcOrd="2" destOrd="0" presId="urn:microsoft.com/office/officeart/2005/8/layout/funnel1"/>
    <dgm:cxn modelId="{6D5AC432-7524-4D5F-9311-27A549201C75}" type="presParOf" srcId="{D411CD12-C241-4F42-82DE-AF77BB3ABD3E}" destId="{44F73A19-37B6-4885-8288-8F03C345FA53}" srcOrd="3" destOrd="0" presId="urn:microsoft.com/office/officeart/2005/8/layout/funnel1"/>
    <dgm:cxn modelId="{F8DF358A-38C1-4143-9BCB-A0A1D8E5A08C}" type="presParOf" srcId="{D411CD12-C241-4F42-82DE-AF77BB3ABD3E}" destId="{0113A95B-D51C-4B7B-A20D-C56C573ADE3E}" srcOrd="4" destOrd="0" presId="urn:microsoft.com/office/officeart/2005/8/layout/funnel1"/>
    <dgm:cxn modelId="{DEF195B9-1AC9-4AE1-A7BE-11E1E015794A}" type="presParOf" srcId="{D411CD12-C241-4F42-82DE-AF77BB3ABD3E}" destId="{9573E419-D88D-41F2-B2C3-D676F7B43C4D}" srcOrd="5" destOrd="0" presId="urn:microsoft.com/office/officeart/2005/8/layout/funnel1"/>
    <dgm:cxn modelId="{CB665ADF-576B-4F58-BAD9-7F808C25E694}" type="presParOf" srcId="{D411CD12-C241-4F42-82DE-AF77BB3ABD3E}" destId="{34C9D73D-8E16-4C99-B867-DD5767FE0589}" srcOrd="6" destOrd="0" presId="urn:microsoft.com/office/officeart/2005/8/layout/funnel1"/>
  </dgm:cxnLst>
  <dgm:bg>
    <a:solidFill>
      <a:schemeClr val="bg1"/>
    </a:solidFill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74443D-5232-422B-82B2-9567C2D461CB}" type="doc">
      <dgm:prSet loTypeId="urn:microsoft.com/office/officeart/2005/8/layout/hierarchy3" loCatId="hierarchy" qsTypeId="urn:microsoft.com/office/officeart/2005/8/quickstyle/simple1#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82078233-59A3-46B1-8F40-D6A57EEE79E3}">
      <dgm:prSet phldrT="[Texto]" custT="1"/>
      <dgm:spPr/>
      <dgm:t>
        <a:bodyPr/>
        <a:lstStyle/>
        <a:p>
          <a:r>
            <a:rPr lang="pt-BR" sz="2000" b="1" dirty="0" smtClean="0"/>
            <a:t>PARADIGMA</a:t>
          </a:r>
        </a:p>
        <a:p>
          <a:r>
            <a:rPr lang="pt-BR" sz="2000" b="1" dirty="0" smtClean="0"/>
            <a:t>CONSERVADOR</a:t>
          </a:r>
          <a:endParaRPr lang="pt-BR" sz="2000" b="1" dirty="0"/>
        </a:p>
      </dgm:t>
    </dgm:pt>
    <dgm:pt modelId="{966FF27E-6AAF-4046-89F3-CA80A1DD3696}" type="parTrans" cxnId="{2EB63531-46F7-44EF-A6FA-3683A37C7C79}">
      <dgm:prSet/>
      <dgm:spPr/>
      <dgm:t>
        <a:bodyPr/>
        <a:lstStyle/>
        <a:p>
          <a:endParaRPr lang="pt-BR"/>
        </a:p>
      </dgm:t>
    </dgm:pt>
    <dgm:pt modelId="{0A9CA78E-F200-48F8-A2FD-D72F85728467}" type="sibTrans" cxnId="{2EB63531-46F7-44EF-A6FA-3683A37C7C79}">
      <dgm:prSet/>
      <dgm:spPr/>
      <dgm:t>
        <a:bodyPr/>
        <a:lstStyle/>
        <a:p>
          <a:endParaRPr lang="pt-BR"/>
        </a:p>
      </dgm:t>
    </dgm:pt>
    <dgm:pt modelId="{74694D7A-616F-4C52-8F8A-C89BDF61BF4D}">
      <dgm:prSet phldrT="[Texto]" custT="1"/>
      <dgm:spPr/>
      <dgm:t>
        <a:bodyPr/>
        <a:lstStyle/>
        <a:p>
          <a:r>
            <a:rPr lang="pt-BR" sz="2000" dirty="0" smtClean="0"/>
            <a:t>PROFESSOR DESAFIADOR</a:t>
          </a:r>
        </a:p>
        <a:p>
          <a:r>
            <a:rPr lang="pt-BR" sz="2000" dirty="0" smtClean="0"/>
            <a:t>VISÃO HOLÍSTICA</a:t>
          </a:r>
          <a:endParaRPr lang="pt-BR" sz="2000" dirty="0"/>
        </a:p>
      </dgm:t>
    </dgm:pt>
    <dgm:pt modelId="{3C42B74E-96A6-4E9E-814D-B72B0C4F48C0}" type="sibTrans" cxnId="{D5725043-F603-4370-8FE8-E64C3573018C}">
      <dgm:prSet/>
      <dgm:spPr/>
      <dgm:t>
        <a:bodyPr/>
        <a:lstStyle/>
        <a:p>
          <a:endParaRPr lang="pt-BR"/>
        </a:p>
      </dgm:t>
    </dgm:pt>
    <dgm:pt modelId="{0C261CD3-90D5-450D-B401-4AC89D64A912}" type="parTrans" cxnId="{D5725043-F603-4370-8FE8-E64C3573018C}">
      <dgm:prSet/>
      <dgm:spPr/>
      <dgm:t>
        <a:bodyPr/>
        <a:lstStyle/>
        <a:p>
          <a:endParaRPr lang="pt-BR"/>
        </a:p>
      </dgm:t>
    </dgm:pt>
    <dgm:pt modelId="{C089FFE0-69FC-4A6A-B02F-042427411523}">
      <dgm:prSet phldrT="[Texto]" custT="1"/>
      <dgm:spPr/>
      <dgm:t>
        <a:bodyPr/>
        <a:lstStyle/>
        <a:p>
          <a:r>
            <a:rPr lang="pt-BR" sz="2000" dirty="0" smtClean="0"/>
            <a:t>EDUCAÇÃO REFLEXIVA</a:t>
          </a:r>
        </a:p>
        <a:p>
          <a:r>
            <a:rPr lang="pt-BR" sz="2000" dirty="0" smtClean="0"/>
            <a:t>INTERAÇÃO </a:t>
          </a:r>
          <a:r>
            <a:rPr lang="pt-BR" sz="2000" dirty="0" err="1" smtClean="0"/>
            <a:t>PROFº</a:t>
          </a:r>
          <a:r>
            <a:rPr lang="pt-BR" sz="2000" dirty="0" smtClean="0"/>
            <a:t>-ALUNO</a:t>
          </a:r>
          <a:endParaRPr lang="pt-BR" sz="2000" dirty="0"/>
        </a:p>
      </dgm:t>
    </dgm:pt>
    <dgm:pt modelId="{DDD09D66-A610-46B8-9C01-98CD44793C64}" type="sibTrans" cxnId="{B6EAB5EF-0200-4DAF-8060-5A2A9AD29C9B}">
      <dgm:prSet/>
      <dgm:spPr/>
      <dgm:t>
        <a:bodyPr/>
        <a:lstStyle/>
        <a:p>
          <a:endParaRPr lang="pt-BR"/>
        </a:p>
      </dgm:t>
    </dgm:pt>
    <dgm:pt modelId="{7B483B79-918D-481E-9A38-8E28676899E4}" type="parTrans" cxnId="{B6EAB5EF-0200-4DAF-8060-5A2A9AD29C9B}">
      <dgm:prSet/>
      <dgm:spPr/>
      <dgm:t>
        <a:bodyPr/>
        <a:lstStyle/>
        <a:p>
          <a:endParaRPr lang="pt-BR"/>
        </a:p>
      </dgm:t>
    </dgm:pt>
    <dgm:pt modelId="{C4A32E5B-8AE6-4C15-B74F-E9790702EA5C}">
      <dgm:prSet phldrT="[Texto]" custT="1"/>
      <dgm:spPr/>
      <dgm:t>
        <a:bodyPr/>
        <a:lstStyle/>
        <a:p>
          <a:r>
            <a:rPr lang="pt-BR" sz="2400" dirty="0" smtClean="0"/>
            <a:t>PARADIGMA EMERGENTE</a:t>
          </a:r>
          <a:endParaRPr lang="pt-BR" sz="2400" dirty="0"/>
        </a:p>
      </dgm:t>
    </dgm:pt>
    <dgm:pt modelId="{84ED00FA-2F34-4AAA-B491-4430D32E3787}" type="sibTrans" cxnId="{4F9017E0-807F-47CA-81F8-F21946612365}">
      <dgm:prSet/>
      <dgm:spPr/>
      <dgm:t>
        <a:bodyPr/>
        <a:lstStyle/>
        <a:p>
          <a:endParaRPr lang="pt-BR"/>
        </a:p>
      </dgm:t>
    </dgm:pt>
    <dgm:pt modelId="{AFECCAC8-D12B-4D51-AD9F-A8168239EF7E}" type="parTrans" cxnId="{4F9017E0-807F-47CA-81F8-F21946612365}">
      <dgm:prSet/>
      <dgm:spPr/>
      <dgm:t>
        <a:bodyPr/>
        <a:lstStyle/>
        <a:p>
          <a:endParaRPr lang="pt-BR"/>
        </a:p>
      </dgm:t>
    </dgm:pt>
    <dgm:pt modelId="{34E067DB-7BEA-4CD6-BFAA-D794AAA60B60}">
      <dgm:prSet phldrT="[Texto]" custT="1"/>
      <dgm:spPr/>
      <dgm:t>
        <a:bodyPr/>
        <a:lstStyle/>
        <a:p>
          <a:r>
            <a:rPr lang="pt-BR" sz="2000" dirty="0" smtClean="0"/>
            <a:t>TRANSMISSÃO DO CONHECIMENTO</a:t>
          </a:r>
          <a:endParaRPr lang="pt-BR" sz="2000" dirty="0"/>
        </a:p>
      </dgm:t>
    </dgm:pt>
    <dgm:pt modelId="{88F15E29-DE53-4DC2-B013-D9D8684AAD91}" type="sibTrans" cxnId="{D7350414-AD93-4620-892C-E52E05989DF1}">
      <dgm:prSet/>
      <dgm:spPr/>
      <dgm:t>
        <a:bodyPr/>
        <a:lstStyle/>
        <a:p>
          <a:endParaRPr lang="pt-BR"/>
        </a:p>
      </dgm:t>
    </dgm:pt>
    <dgm:pt modelId="{8D045A24-120B-46B4-9731-FAD4F5E23F8F}" type="parTrans" cxnId="{D7350414-AD93-4620-892C-E52E05989DF1}">
      <dgm:prSet/>
      <dgm:spPr/>
      <dgm:t>
        <a:bodyPr/>
        <a:lstStyle/>
        <a:p>
          <a:endParaRPr lang="pt-BR"/>
        </a:p>
      </dgm:t>
    </dgm:pt>
    <dgm:pt modelId="{E98217CF-4A5A-430D-8416-AFD077B02A61}">
      <dgm:prSet phldrT="[Texto]" custT="1"/>
      <dgm:spPr/>
      <dgm:t>
        <a:bodyPr/>
        <a:lstStyle/>
        <a:p>
          <a:r>
            <a:rPr lang="pt-BR" sz="2000" dirty="0" smtClean="0"/>
            <a:t>CONTEUDISTA</a:t>
          </a:r>
        </a:p>
        <a:p>
          <a:r>
            <a:rPr lang="pt-BR" sz="2000" dirty="0" smtClean="0"/>
            <a:t>AULAS EXPOSITIVAS</a:t>
          </a:r>
          <a:endParaRPr lang="pt-BR" sz="2000" dirty="0"/>
        </a:p>
      </dgm:t>
    </dgm:pt>
    <dgm:pt modelId="{A2ADF59E-B47A-47D9-9328-75DCD5386F62}" type="sibTrans" cxnId="{5BC4C29A-8464-4C8B-8C03-D840BDDA5604}">
      <dgm:prSet/>
      <dgm:spPr/>
      <dgm:t>
        <a:bodyPr/>
        <a:lstStyle/>
        <a:p>
          <a:endParaRPr lang="pt-BR"/>
        </a:p>
      </dgm:t>
    </dgm:pt>
    <dgm:pt modelId="{5FFB67C0-147A-4231-9B95-389FD344C401}" type="parTrans" cxnId="{5BC4C29A-8464-4C8B-8C03-D840BDDA5604}">
      <dgm:prSet/>
      <dgm:spPr/>
      <dgm:t>
        <a:bodyPr/>
        <a:lstStyle/>
        <a:p>
          <a:endParaRPr lang="pt-BR"/>
        </a:p>
      </dgm:t>
    </dgm:pt>
    <dgm:pt modelId="{3B955815-A903-440F-8387-2449CA68C4A0}" type="pres">
      <dgm:prSet presAssocID="{D574443D-5232-422B-82B2-9567C2D461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230FEEA9-87B2-433C-9CDB-B95ADD0C3106}" type="pres">
      <dgm:prSet presAssocID="{82078233-59A3-46B1-8F40-D6A57EEE79E3}" presName="root" presStyleCnt="0"/>
      <dgm:spPr/>
      <dgm:t>
        <a:bodyPr/>
        <a:lstStyle/>
        <a:p>
          <a:endParaRPr lang="pt-BR"/>
        </a:p>
      </dgm:t>
    </dgm:pt>
    <dgm:pt modelId="{4C9783AF-615D-4B88-AAB0-8D8A14B79D21}" type="pres">
      <dgm:prSet presAssocID="{82078233-59A3-46B1-8F40-D6A57EEE79E3}" presName="rootComposite" presStyleCnt="0"/>
      <dgm:spPr/>
      <dgm:t>
        <a:bodyPr/>
        <a:lstStyle/>
        <a:p>
          <a:endParaRPr lang="pt-BR"/>
        </a:p>
      </dgm:t>
    </dgm:pt>
    <dgm:pt modelId="{2D7845B9-7872-465A-961F-CA36290EA921}" type="pres">
      <dgm:prSet presAssocID="{82078233-59A3-46B1-8F40-D6A57EEE79E3}" presName="rootText" presStyleLbl="node1" presStyleIdx="0" presStyleCnt="2" custScaleX="123795" custLinFactNeighborX="846" custLinFactNeighborY="7519"/>
      <dgm:spPr/>
      <dgm:t>
        <a:bodyPr/>
        <a:lstStyle/>
        <a:p>
          <a:endParaRPr lang="pt-BR"/>
        </a:p>
      </dgm:t>
    </dgm:pt>
    <dgm:pt modelId="{54DD5323-B530-4839-BBB3-E8F1A82894A0}" type="pres">
      <dgm:prSet presAssocID="{82078233-59A3-46B1-8F40-D6A57EEE79E3}" presName="rootConnector" presStyleLbl="node1" presStyleIdx="0" presStyleCnt="2"/>
      <dgm:spPr/>
      <dgm:t>
        <a:bodyPr/>
        <a:lstStyle/>
        <a:p>
          <a:endParaRPr lang="pt-BR"/>
        </a:p>
      </dgm:t>
    </dgm:pt>
    <dgm:pt modelId="{E11447B0-B39C-4F21-8EBC-B317AE85E863}" type="pres">
      <dgm:prSet presAssocID="{82078233-59A3-46B1-8F40-D6A57EEE79E3}" presName="childShape" presStyleCnt="0"/>
      <dgm:spPr/>
      <dgm:t>
        <a:bodyPr/>
        <a:lstStyle/>
        <a:p>
          <a:endParaRPr lang="pt-BR"/>
        </a:p>
      </dgm:t>
    </dgm:pt>
    <dgm:pt modelId="{9BB9AF04-6BD9-4D95-B3B9-874A706E8485}" type="pres">
      <dgm:prSet presAssocID="{5FFB67C0-147A-4231-9B95-389FD344C401}" presName="Name13" presStyleLbl="parChTrans1D2" presStyleIdx="0" presStyleCnt="4"/>
      <dgm:spPr/>
      <dgm:t>
        <a:bodyPr/>
        <a:lstStyle/>
        <a:p>
          <a:endParaRPr lang="pt-BR"/>
        </a:p>
      </dgm:t>
    </dgm:pt>
    <dgm:pt modelId="{1DB78133-D65A-48DD-8514-CBBAE0565E54}" type="pres">
      <dgm:prSet presAssocID="{E98217CF-4A5A-430D-8416-AFD077B02A61}" presName="childText" presStyleLbl="bgAcc1" presStyleIdx="0" presStyleCnt="4" custScaleX="1766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2D5E07-6D74-46DA-B815-E03133899742}" type="pres">
      <dgm:prSet presAssocID="{8D045A24-120B-46B4-9731-FAD4F5E23F8F}" presName="Name13" presStyleLbl="parChTrans1D2" presStyleIdx="1" presStyleCnt="4"/>
      <dgm:spPr/>
      <dgm:t>
        <a:bodyPr/>
        <a:lstStyle/>
        <a:p>
          <a:endParaRPr lang="pt-BR"/>
        </a:p>
      </dgm:t>
    </dgm:pt>
    <dgm:pt modelId="{85927C3D-49B3-41D8-9F9B-294B9DA656C9}" type="pres">
      <dgm:prSet presAssocID="{34E067DB-7BEA-4CD6-BFAA-D794AAA60B60}" presName="childText" presStyleLbl="bgAcc1" presStyleIdx="1" presStyleCnt="4" custScaleX="191494" custScaleY="887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420E1F-31B6-4630-B9E0-BB0502C3A43D}" type="pres">
      <dgm:prSet presAssocID="{C4A32E5B-8AE6-4C15-B74F-E9790702EA5C}" presName="root" presStyleCnt="0"/>
      <dgm:spPr/>
      <dgm:t>
        <a:bodyPr/>
        <a:lstStyle/>
        <a:p>
          <a:endParaRPr lang="pt-BR"/>
        </a:p>
      </dgm:t>
    </dgm:pt>
    <dgm:pt modelId="{187F6CC9-44D0-4DDD-8C26-94F9AC9955F8}" type="pres">
      <dgm:prSet presAssocID="{C4A32E5B-8AE6-4C15-B74F-E9790702EA5C}" presName="rootComposite" presStyleCnt="0"/>
      <dgm:spPr/>
      <dgm:t>
        <a:bodyPr/>
        <a:lstStyle/>
        <a:p>
          <a:endParaRPr lang="pt-BR"/>
        </a:p>
      </dgm:t>
    </dgm:pt>
    <dgm:pt modelId="{010DDCFD-7437-4237-8443-0F644DF3273F}" type="pres">
      <dgm:prSet presAssocID="{C4A32E5B-8AE6-4C15-B74F-E9790702EA5C}" presName="rootText" presStyleLbl="node1" presStyleIdx="1" presStyleCnt="2" custScaleX="162346"/>
      <dgm:spPr/>
      <dgm:t>
        <a:bodyPr/>
        <a:lstStyle/>
        <a:p>
          <a:endParaRPr lang="pt-BR"/>
        </a:p>
      </dgm:t>
    </dgm:pt>
    <dgm:pt modelId="{19E32894-9C09-449D-AD9D-8F9CF9B5BCC1}" type="pres">
      <dgm:prSet presAssocID="{C4A32E5B-8AE6-4C15-B74F-E9790702EA5C}" presName="rootConnector" presStyleLbl="node1" presStyleIdx="1" presStyleCnt="2"/>
      <dgm:spPr/>
      <dgm:t>
        <a:bodyPr/>
        <a:lstStyle/>
        <a:p>
          <a:endParaRPr lang="pt-BR"/>
        </a:p>
      </dgm:t>
    </dgm:pt>
    <dgm:pt modelId="{D338A256-BD54-4C30-8422-F081FEAB95FF}" type="pres">
      <dgm:prSet presAssocID="{C4A32E5B-8AE6-4C15-B74F-E9790702EA5C}" presName="childShape" presStyleCnt="0"/>
      <dgm:spPr/>
      <dgm:t>
        <a:bodyPr/>
        <a:lstStyle/>
        <a:p>
          <a:endParaRPr lang="pt-BR"/>
        </a:p>
      </dgm:t>
    </dgm:pt>
    <dgm:pt modelId="{B29A7BB1-2112-449D-96BE-8DD6D90CFB6A}" type="pres">
      <dgm:prSet presAssocID="{7B483B79-918D-481E-9A38-8E28676899E4}" presName="Name13" presStyleLbl="parChTrans1D2" presStyleIdx="2" presStyleCnt="4"/>
      <dgm:spPr/>
      <dgm:t>
        <a:bodyPr/>
        <a:lstStyle/>
        <a:p>
          <a:endParaRPr lang="pt-BR"/>
        </a:p>
      </dgm:t>
    </dgm:pt>
    <dgm:pt modelId="{C886C7EA-10DE-4B05-923B-00D8EEB246F0}" type="pres">
      <dgm:prSet presAssocID="{C089FFE0-69FC-4A6A-B02F-042427411523}" presName="childText" presStyleLbl="bgAcc1" presStyleIdx="2" presStyleCnt="4" custScaleX="1840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E388EE-5908-45E6-B62C-EECF411775B4}" type="pres">
      <dgm:prSet presAssocID="{0C261CD3-90D5-450D-B401-4AC89D64A912}" presName="Name13" presStyleLbl="parChTrans1D2" presStyleIdx="3" presStyleCnt="4"/>
      <dgm:spPr/>
      <dgm:t>
        <a:bodyPr/>
        <a:lstStyle/>
        <a:p>
          <a:endParaRPr lang="pt-BR"/>
        </a:p>
      </dgm:t>
    </dgm:pt>
    <dgm:pt modelId="{9B27C1D1-C316-49E4-A291-879ACBEF2AE2}" type="pres">
      <dgm:prSet presAssocID="{74694D7A-616F-4C52-8F8A-C89BDF61BF4D}" presName="childText" presStyleLbl="bgAcc1" presStyleIdx="3" presStyleCnt="4" custScaleX="1720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26E9844-C6A7-43B4-82E0-6159E9D8643F}" type="presOf" srcId="{E98217CF-4A5A-430D-8416-AFD077B02A61}" destId="{1DB78133-D65A-48DD-8514-CBBAE0565E54}" srcOrd="0" destOrd="0" presId="urn:microsoft.com/office/officeart/2005/8/layout/hierarchy3"/>
    <dgm:cxn modelId="{2CA7BB7B-0759-42A5-B390-7099DFB2FE56}" type="presOf" srcId="{82078233-59A3-46B1-8F40-D6A57EEE79E3}" destId="{54DD5323-B530-4839-BBB3-E8F1A82894A0}" srcOrd="1" destOrd="0" presId="urn:microsoft.com/office/officeart/2005/8/layout/hierarchy3"/>
    <dgm:cxn modelId="{744F7B58-777C-4B0E-A112-C04862600DC7}" type="presOf" srcId="{7B483B79-918D-481E-9A38-8E28676899E4}" destId="{B29A7BB1-2112-449D-96BE-8DD6D90CFB6A}" srcOrd="0" destOrd="0" presId="urn:microsoft.com/office/officeart/2005/8/layout/hierarchy3"/>
    <dgm:cxn modelId="{4F9017E0-807F-47CA-81F8-F21946612365}" srcId="{D574443D-5232-422B-82B2-9567C2D461CB}" destId="{C4A32E5B-8AE6-4C15-B74F-E9790702EA5C}" srcOrd="1" destOrd="0" parTransId="{AFECCAC8-D12B-4D51-AD9F-A8168239EF7E}" sibTransId="{84ED00FA-2F34-4AAA-B491-4430D32E3787}"/>
    <dgm:cxn modelId="{638635C3-1204-46A8-A042-42B829A23666}" type="presOf" srcId="{8D045A24-120B-46B4-9731-FAD4F5E23F8F}" destId="{272D5E07-6D74-46DA-B815-E03133899742}" srcOrd="0" destOrd="0" presId="urn:microsoft.com/office/officeart/2005/8/layout/hierarchy3"/>
    <dgm:cxn modelId="{ECC9E57A-A2B3-48A2-9F3B-5915687613DF}" type="presOf" srcId="{5FFB67C0-147A-4231-9B95-389FD344C401}" destId="{9BB9AF04-6BD9-4D95-B3B9-874A706E8485}" srcOrd="0" destOrd="0" presId="urn:microsoft.com/office/officeart/2005/8/layout/hierarchy3"/>
    <dgm:cxn modelId="{1755142B-78EE-4D3D-B2B2-6AEF61661079}" type="presOf" srcId="{74694D7A-616F-4C52-8F8A-C89BDF61BF4D}" destId="{9B27C1D1-C316-49E4-A291-879ACBEF2AE2}" srcOrd="0" destOrd="0" presId="urn:microsoft.com/office/officeart/2005/8/layout/hierarchy3"/>
    <dgm:cxn modelId="{D5725043-F603-4370-8FE8-E64C3573018C}" srcId="{C4A32E5B-8AE6-4C15-B74F-E9790702EA5C}" destId="{74694D7A-616F-4C52-8F8A-C89BDF61BF4D}" srcOrd="1" destOrd="0" parTransId="{0C261CD3-90D5-450D-B401-4AC89D64A912}" sibTransId="{3C42B74E-96A6-4E9E-814D-B72B0C4F48C0}"/>
    <dgm:cxn modelId="{0BAE7BBF-B757-47EC-8DB8-3E92E7B28CA8}" type="presOf" srcId="{C089FFE0-69FC-4A6A-B02F-042427411523}" destId="{C886C7EA-10DE-4B05-923B-00D8EEB246F0}" srcOrd="0" destOrd="0" presId="urn:microsoft.com/office/officeart/2005/8/layout/hierarchy3"/>
    <dgm:cxn modelId="{47D491B2-1619-4E2D-8210-32F497DF5C2E}" type="presOf" srcId="{0C261CD3-90D5-450D-B401-4AC89D64A912}" destId="{3CE388EE-5908-45E6-B62C-EECF411775B4}" srcOrd="0" destOrd="0" presId="urn:microsoft.com/office/officeart/2005/8/layout/hierarchy3"/>
    <dgm:cxn modelId="{AFFCE337-0844-4DCB-964A-2DEBFEDE5529}" type="presOf" srcId="{82078233-59A3-46B1-8F40-D6A57EEE79E3}" destId="{2D7845B9-7872-465A-961F-CA36290EA921}" srcOrd="0" destOrd="0" presId="urn:microsoft.com/office/officeart/2005/8/layout/hierarchy3"/>
    <dgm:cxn modelId="{5BC4C29A-8464-4C8B-8C03-D840BDDA5604}" srcId="{82078233-59A3-46B1-8F40-D6A57EEE79E3}" destId="{E98217CF-4A5A-430D-8416-AFD077B02A61}" srcOrd="0" destOrd="0" parTransId="{5FFB67C0-147A-4231-9B95-389FD344C401}" sibTransId="{A2ADF59E-B47A-47D9-9328-75DCD5386F62}"/>
    <dgm:cxn modelId="{D7350414-AD93-4620-892C-E52E05989DF1}" srcId="{82078233-59A3-46B1-8F40-D6A57EEE79E3}" destId="{34E067DB-7BEA-4CD6-BFAA-D794AAA60B60}" srcOrd="1" destOrd="0" parTransId="{8D045A24-120B-46B4-9731-FAD4F5E23F8F}" sibTransId="{88F15E29-DE53-4DC2-B013-D9D8684AAD91}"/>
    <dgm:cxn modelId="{B6EAB5EF-0200-4DAF-8060-5A2A9AD29C9B}" srcId="{C4A32E5B-8AE6-4C15-B74F-E9790702EA5C}" destId="{C089FFE0-69FC-4A6A-B02F-042427411523}" srcOrd="0" destOrd="0" parTransId="{7B483B79-918D-481E-9A38-8E28676899E4}" sibTransId="{DDD09D66-A610-46B8-9C01-98CD44793C64}"/>
    <dgm:cxn modelId="{F6B4883F-CCD1-4D80-AB29-F0BF206A3A30}" type="presOf" srcId="{D574443D-5232-422B-82B2-9567C2D461CB}" destId="{3B955815-A903-440F-8387-2449CA68C4A0}" srcOrd="0" destOrd="0" presId="urn:microsoft.com/office/officeart/2005/8/layout/hierarchy3"/>
    <dgm:cxn modelId="{4CC71EDD-F40C-4C04-AD68-3B82E9B76395}" type="presOf" srcId="{C4A32E5B-8AE6-4C15-B74F-E9790702EA5C}" destId="{010DDCFD-7437-4237-8443-0F644DF3273F}" srcOrd="0" destOrd="0" presId="urn:microsoft.com/office/officeart/2005/8/layout/hierarchy3"/>
    <dgm:cxn modelId="{DB6F685C-28ED-492C-B09C-0AE5978ECA0A}" type="presOf" srcId="{C4A32E5B-8AE6-4C15-B74F-E9790702EA5C}" destId="{19E32894-9C09-449D-AD9D-8F9CF9B5BCC1}" srcOrd="1" destOrd="0" presId="urn:microsoft.com/office/officeart/2005/8/layout/hierarchy3"/>
    <dgm:cxn modelId="{128867F4-D04A-4527-B468-C5247D27E5AE}" type="presOf" srcId="{34E067DB-7BEA-4CD6-BFAA-D794AAA60B60}" destId="{85927C3D-49B3-41D8-9F9B-294B9DA656C9}" srcOrd="0" destOrd="0" presId="urn:microsoft.com/office/officeart/2005/8/layout/hierarchy3"/>
    <dgm:cxn modelId="{2EB63531-46F7-44EF-A6FA-3683A37C7C79}" srcId="{D574443D-5232-422B-82B2-9567C2D461CB}" destId="{82078233-59A3-46B1-8F40-D6A57EEE79E3}" srcOrd="0" destOrd="0" parTransId="{966FF27E-6AAF-4046-89F3-CA80A1DD3696}" sibTransId="{0A9CA78E-F200-48F8-A2FD-D72F85728467}"/>
    <dgm:cxn modelId="{C7FAB819-295B-47BD-9F68-CA358CA19CEF}" type="presParOf" srcId="{3B955815-A903-440F-8387-2449CA68C4A0}" destId="{230FEEA9-87B2-433C-9CDB-B95ADD0C3106}" srcOrd="0" destOrd="0" presId="urn:microsoft.com/office/officeart/2005/8/layout/hierarchy3"/>
    <dgm:cxn modelId="{64E43683-7198-4F11-843D-397CF9714C1B}" type="presParOf" srcId="{230FEEA9-87B2-433C-9CDB-B95ADD0C3106}" destId="{4C9783AF-615D-4B88-AAB0-8D8A14B79D21}" srcOrd="0" destOrd="0" presId="urn:microsoft.com/office/officeart/2005/8/layout/hierarchy3"/>
    <dgm:cxn modelId="{FB9D9AE7-6E09-41A8-B697-CDFBDE9E4670}" type="presParOf" srcId="{4C9783AF-615D-4B88-AAB0-8D8A14B79D21}" destId="{2D7845B9-7872-465A-961F-CA36290EA921}" srcOrd="0" destOrd="0" presId="urn:microsoft.com/office/officeart/2005/8/layout/hierarchy3"/>
    <dgm:cxn modelId="{DE490D3B-CBC2-4258-835C-9C0CCA5245F5}" type="presParOf" srcId="{4C9783AF-615D-4B88-AAB0-8D8A14B79D21}" destId="{54DD5323-B530-4839-BBB3-E8F1A82894A0}" srcOrd="1" destOrd="0" presId="urn:microsoft.com/office/officeart/2005/8/layout/hierarchy3"/>
    <dgm:cxn modelId="{64D7B0DB-F5CA-4222-84C9-6AA463FA2DEC}" type="presParOf" srcId="{230FEEA9-87B2-433C-9CDB-B95ADD0C3106}" destId="{E11447B0-B39C-4F21-8EBC-B317AE85E863}" srcOrd="1" destOrd="0" presId="urn:microsoft.com/office/officeart/2005/8/layout/hierarchy3"/>
    <dgm:cxn modelId="{91A00710-70A4-4896-B0AF-E27BB2DE6EBF}" type="presParOf" srcId="{E11447B0-B39C-4F21-8EBC-B317AE85E863}" destId="{9BB9AF04-6BD9-4D95-B3B9-874A706E8485}" srcOrd="0" destOrd="0" presId="urn:microsoft.com/office/officeart/2005/8/layout/hierarchy3"/>
    <dgm:cxn modelId="{C4668784-F8E1-4E36-B066-096AF43A7F2A}" type="presParOf" srcId="{E11447B0-B39C-4F21-8EBC-B317AE85E863}" destId="{1DB78133-D65A-48DD-8514-CBBAE0565E54}" srcOrd="1" destOrd="0" presId="urn:microsoft.com/office/officeart/2005/8/layout/hierarchy3"/>
    <dgm:cxn modelId="{B8AE772F-903A-4015-8234-0AFC28CE5E5A}" type="presParOf" srcId="{E11447B0-B39C-4F21-8EBC-B317AE85E863}" destId="{272D5E07-6D74-46DA-B815-E03133899742}" srcOrd="2" destOrd="0" presId="urn:microsoft.com/office/officeart/2005/8/layout/hierarchy3"/>
    <dgm:cxn modelId="{C7B093DF-D2AD-4651-8527-B4C55CDC6000}" type="presParOf" srcId="{E11447B0-B39C-4F21-8EBC-B317AE85E863}" destId="{85927C3D-49B3-41D8-9F9B-294B9DA656C9}" srcOrd="3" destOrd="0" presId="urn:microsoft.com/office/officeart/2005/8/layout/hierarchy3"/>
    <dgm:cxn modelId="{88FE2899-1A3A-42E5-91D0-BECC33E9CC0F}" type="presParOf" srcId="{3B955815-A903-440F-8387-2449CA68C4A0}" destId="{93420E1F-31B6-4630-B9E0-BB0502C3A43D}" srcOrd="1" destOrd="0" presId="urn:microsoft.com/office/officeart/2005/8/layout/hierarchy3"/>
    <dgm:cxn modelId="{17744C29-666D-4482-BF2A-3456D7136067}" type="presParOf" srcId="{93420E1F-31B6-4630-B9E0-BB0502C3A43D}" destId="{187F6CC9-44D0-4DDD-8C26-94F9AC9955F8}" srcOrd="0" destOrd="0" presId="urn:microsoft.com/office/officeart/2005/8/layout/hierarchy3"/>
    <dgm:cxn modelId="{65CA115E-4B98-47A4-B858-5DB4020587D6}" type="presParOf" srcId="{187F6CC9-44D0-4DDD-8C26-94F9AC9955F8}" destId="{010DDCFD-7437-4237-8443-0F644DF3273F}" srcOrd="0" destOrd="0" presId="urn:microsoft.com/office/officeart/2005/8/layout/hierarchy3"/>
    <dgm:cxn modelId="{B7D48339-793D-406F-B095-83A177D129E6}" type="presParOf" srcId="{187F6CC9-44D0-4DDD-8C26-94F9AC9955F8}" destId="{19E32894-9C09-449D-AD9D-8F9CF9B5BCC1}" srcOrd="1" destOrd="0" presId="urn:microsoft.com/office/officeart/2005/8/layout/hierarchy3"/>
    <dgm:cxn modelId="{133271BC-4F34-46C1-8426-214C9D945EE6}" type="presParOf" srcId="{93420E1F-31B6-4630-B9E0-BB0502C3A43D}" destId="{D338A256-BD54-4C30-8422-F081FEAB95FF}" srcOrd="1" destOrd="0" presId="urn:microsoft.com/office/officeart/2005/8/layout/hierarchy3"/>
    <dgm:cxn modelId="{D0DC9A8D-A6C4-41D4-AE16-F758C682E690}" type="presParOf" srcId="{D338A256-BD54-4C30-8422-F081FEAB95FF}" destId="{B29A7BB1-2112-449D-96BE-8DD6D90CFB6A}" srcOrd="0" destOrd="0" presId="urn:microsoft.com/office/officeart/2005/8/layout/hierarchy3"/>
    <dgm:cxn modelId="{620DEC5E-1A8B-4DE4-A12A-DA2B91619634}" type="presParOf" srcId="{D338A256-BD54-4C30-8422-F081FEAB95FF}" destId="{C886C7EA-10DE-4B05-923B-00D8EEB246F0}" srcOrd="1" destOrd="0" presId="urn:microsoft.com/office/officeart/2005/8/layout/hierarchy3"/>
    <dgm:cxn modelId="{22278FBA-1ABC-41E9-A8CA-A519718CBAB2}" type="presParOf" srcId="{D338A256-BD54-4C30-8422-F081FEAB95FF}" destId="{3CE388EE-5908-45E6-B62C-EECF411775B4}" srcOrd="2" destOrd="0" presId="urn:microsoft.com/office/officeart/2005/8/layout/hierarchy3"/>
    <dgm:cxn modelId="{F0843603-99B0-484F-873A-2EE4E810E74F}" type="presParOf" srcId="{D338A256-BD54-4C30-8422-F081FEAB95FF}" destId="{9B27C1D1-C316-49E4-A291-879ACBEF2AE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2118B5-8DED-4C05-938C-89430C99D3A9}" type="doc">
      <dgm:prSet loTypeId="urn:microsoft.com/office/officeart/2008/layout/VerticalAccentList" loCatId="list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73BDD4A3-A4E0-4620-BE16-66F0486FBF52}">
      <dgm:prSet phldrT="[Texto]"/>
      <dgm:spPr/>
      <dgm:t>
        <a:bodyPr/>
        <a:lstStyle/>
        <a:p>
          <a:endParaRPr lang="pt-BR" dirty="0"/>
        </a:p>
      </dgm:t>
    </dgm:pt>
    <dgm:pt modelId="{56C6A21D-3B35-4469-B384-8220D5B11B01}" type="parTrans" cxnId="{674252FC-9F99-4269-BFEB-043EFFCA618A}">
      <dgm:prSet/>
      <dgm:spPr/>
      <dgm:t>
        <a:bodyPr/>
        <a:lstStyle/>
        <a:p>
          <a:endParaRPr lang="pt-BR"/>
        </a:p>
      </dgm:t>
    </dgm:pt>
    <dgm:pt modelId="{B00F2BD3-358A-4712-B475-C6D3CB690641}" type="sibTrans" cxnId="{674252FC-9F99-4269-BFEB-043EFFCA618A}">
      <dgm:prSet/>
      <dgm:spPr/>
      <dgm:t>
        <a:bodyPr/>
        <a:lstStyle/>
        <a:p>
          <a:endParaRPr lang="pt-BR"/>
        </a:p>
      </dgm:t>
    </dgm:pt>
    <dgm:pt modelId="{3EBC01B2-A4B2-4548-B841-68E7A6242ECA}">
      <dgm:prSet phldrT="[Texto]" custT="1"/>
      <dgm:spPr/>
      <dgm:t>
        <a:bodyPr/>
        <a:lstStyle/>
        <a:p>
          <a:r>
            <a:rPr lang="pt-BR" sz="2400" dirty="0" smtClean="0"/>
            <a:t>Utilização das tecnologias pelos docentes.</a:t>
          </a:r>
          <a:endParaRPr lang="pt-BR" sz="2400" dirty="0"/>
        </a:p>
      </dgm:t>
    </dgm:pt>
    <dgm:pt modelId="{82BE05B9-BF72-4205-9C2B-A899DE3E794E}" type="parTrans" cxnId="{37EC543C-22CC-4E68-8382-C530D8845BBB}">
      <dgm:prSet/>
      <dgm:spPr/>
      <dgm:t>
        <a:bodyPr/>
        <a:lstStyle/>
        <a:p>
          <a:endParaRPr lang="pt-BR"/>
        </a:p>
      </dgm:t>
    </dgm:pt>
    <dgm:pt modelId="{1E89D7C1-6877-42E1-9FEE-A2688D163764}" type="sibTrans" cxnId="{37EC543C-22CC-4E68-8382-C530D8845BBB}">
      <dgm:prSet/>
      <dgm:spPr/>
      <dgm:t>
        <a:bodyPr/>
        <a:lstStyle/>
        <a:p>
          <a:endParaRPr lang="pt-BR"/>
        </a:p>
      </dgm:t>
    </dgm:pt>
    <dgm:pt modelId="{23536F48-4027-4839-8871-33AA19D361B5}">
      <dgm:prSet phldrT="[Texto]" custT="1"/>
      <dgm:spPr/>
      <dgm:t>
        <a:bodyPr/>
        <a:lstStyle/>
        <a:p>
          <a:r>
            <a:rPr lang="pt-BR" sz="2400" dirty="0" smtClean="0"/>
            <a:t>Necessidade da formação contínua na sociedade do conhecimento</a:t>
          </a:r>
          <a:endParaRPr lang="pt-BR" sz="2400" dirty="0"/>
        </a:p>
      </dgm:t>
    </dgm:pt>
    <dgm:pt modelId="{A7452B0A-1D53-4480-B492-7892D42029E5}" type="sibTrans" cxnId="{243DBA16-C32D-4917-A561-F555F238D30B}">
      <dgm:prSet/>
      <dgm:spPr/>
      <dgm:t>
        <a:bodyPr/>
        <a:lstStyle/>
        <a:p>
          <a:endParaRPr lang="pt-BR"/>
        </a:p>
      </dgm:t>
    </dgm:pt>
    <dgm:pt modelId="{C3EDD000-E3BC-4058-A2EF-5C6DFA373A81}" type="parTrans" cxnId="{243DBA16-C32D-4917-A561-F555F238D30B}">
      <dgm:prSet/>
      <dgm:spPr/>
      <dgm:t>
        <a:bodyPr/>
        <a:lstStyle/>
        <a:p>
          <a:endParaRPr lang="pt-BR"/>
        </a:p>
      </dgm:t>
    </dgm:pt>
    <dgm:pt modelId="{9B99A4B9-1415-4071-AF1D-E960AC012EDF}">
      <dgm:prSet phldrT="[Texto]" custT="1"/>
      <dgm:spPr/>
      <dgm:t>
        <a:bodyPr/>
        <a:lstStyle/>
        <a:p>
          <a:r>
            <a:rPr lang="pt-BR" sz="2400" dirty="0" smtClean="0"/>
            <a:t>Prática pedagógica a partir dos novos paradigmas e da utilização das </a:t>
          </a:r>
          <a:r>
            <a:rPr lang="pt-BR" sz="2400" dirty="0" err="1" smtClean="0"/>
            <a:t>TICs</a:t>
          </a:r>
          <a:endParaRPr lang="pt-BR" sz="2400" dirty="0"/>
        </a:p>
      </dgm:t>
    </dgm:pt>
    <dgm:pt modelId="{9A5CDE9F-416B-4366-82B8-FC11973185FC}" type="sibTrans" cxnId="{25717485-1CF2-4AB1-A39B-CE89A1451BD0}">
      <dgm:prSet/>
      <dgm:spPr/>
      <dgm:t>
        <a:bodyPr/>
        <a:lstStyle/>
        <a:p>
          <a:endParaRPr lang="pt-BR"/>
        </a:p>
      </dgm:t>
    </dgm:pt>
    <dgm:pt modelId="{965334E4-BEBE-40A3-AC18-E7B884A1223C}" type="parTrans" cxnId="{25717485-1CF2-4AB1-A39B-CE89A1451BD0}">
      <dgm:prSet/>
      <dgm:spPr/>
      <dgm:t>
        <a:bodyPr/>
        <a:lstStyle/>
        <a:p>
          <a:endParaRPr lang="pt-BR"/>
        </a:p>
      </dgm:t>
    </dgm:pt>
    <dgm:pt modelId="{9AB15602-8D29-41D8-9306-AD266E908690}">
      <dgm:prSet phldrT="[Texto]"/>
      <dgm:spPr/>
      <dgm:t>
        <a:bodyPr/>
        <a:lstStyle/>
        <a:p>
          <a:endParaRPr lang="pt-BR" dirty="0"/>
        </a:p>
      </dgm:t>
    </dgm:pt>
    <dgm:pt modelId="{52FDD3B6-0982-4A1A-BD0C-35F84ED99838}" type="sibTrans" cxnId="{B54F1E0B-8714-4E0D-98ED-FB41A6BBB192}">
      <dgm:prSet/>
      <dgm:spPr/>
      <dgm:t>
        <a:bodyPr/>
        <a:lstStyle/>
        <a:p>
          <a:endParaRPr lang="pt-BR"/>
        </a:p>
      </dgm:t>
    </dgm:pt>
    <dgm:pt modelId="{2DEFB546-B8BD-4961-A5B1-0E90A17E243B}" type="parTrans" cxnId="{B54F1E0B-8714-4E0D-98ED-FB41A6BBB192}">
      <dgm:prSet/>
      <dgm:spPr/>
      <dgm:t>
        <a:bodyPr/>
        <a:lstStyle/>
        <a:p>
          <a:endParaRPr lang="pt-BR"/>
        </a:p>
      </dgm:t>
    </dgm:pt>
    <dgm:pt modelId="{6A66541A-1319-41C8-BE3E-257AC7B9148B}">
      <dgm:prSet phldrT="[Texto]"/>
      <dgm:spPr/>
      <dgm:t>
        <a:bodyPr/>
        <a:lstStyle/>
        <a:p>
          <a:endParaRPr lang="pt-BR" dirty="0"/>
        </a:p>
      </dgm:t>
    </dgm:pt>
    <dgm:pt modelId="{128BE172-44ED-410E-9C17-768D408C83B4}" type="sibTrans" cxnId="{C1D8C76C-F089-488C-A4B2-21064BBE698D}">
      <dgm:prSet/>
      <dgm:spPr/>
      <dgm:t>
        <a:bodyPr/>
        <a:lstStyle/>
        <a:p>
          <a:endParaRPr lang="pt-BR"/>
        </a:p>
      </dgm:t>
    </dgm:pt>
    <dgm:pt modelId="{5950B5C8-1AF8-4A1B-BC0E-584D306062F4}" type="parTrans" cxnId="{C1D8C76C-F089-488C-A4B2-21064BBE698D}">
      <dgm:prSet/>
      <dgm:spPr/>
      <dgm:t>
        <a:bodyPr/>
        <a:lstStyle/>
        <a:p>
          <a:endParaRPr lang="pt-BR"/>
        </a:p>
      </dgm:t>
    </dgm:pt>
    <dgm:pt modelId="{DDA96540-A576-45AB-81D3-6FB460E5AC8C}" type="pres">
      <dgm:prSet presAssocID="{E12118B5-8DED-4C05-938C-89430C99D3A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pt-BR"/>
        </a:p>
      </dgm:t>
    </dgm:pt>
    <dgm:pt modelId="{2EE2A79D-5477-47E6-B994-313932BBA308}" type="pres">
      <dgm:prSet presAssocID="{73BDD4A3-A4E0-4620-BE16-66F0486FBF52}" presName="parenttextcomposite" presStyleCnt="0"/>
      <dgm:spPr/>
      <dgm:t>
        <a:bodyPr/>
        <a:lstStyle/>
        <a:p>
          <a:endParaRPr lang="pt-BR"/>
        </a:p>
      </dgm:t>
    </dgm:pt>
    <dgm:pt modelId="{A956C4F7-5AD1-498C-B140-9D8F613BEC55}" type="pres">
      <dgm:prSet presAssocID="{73BDD4A3-A4E0-4620-BE16-66F0486FBF52}" presName="parenttext" presStyleLbl="revTx" presStyleIdx="0" presStyleCnt="3" custLinFactY="-75923" custLinFactNeighborX="3212" custLinFactNeighborY="-10000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B491FF-1EC9-434C-AA79-165D66AFE579}" type="pres">
      <dgm:prSet presAssocID="{73BDD4A3-A4E0-4620-BE16-66F0486FBF52}" presName="composite" presStyleCnt="0"/>
      <dgm:spPr/>
      <dgm:t>
        <a:bodyPr/>
        <a:lstStyle/>
        <a:p>
          <a:endParaRPr lang="pt-BR"/>
        </a:p>
      </dgm:t>
    </dgm:pt>
    <dgm:pt modelId="{5E3A433E-9832-44B9-AD57-9097247A0B06}" type="pres">
      <dgm:prSet presAssocID="{73BDD4A3-A4E0-4620-BE16-66F0486FBF52}" presName="chevron1" presStyleLbl="alignNode1" presStyleIdx="0" presStyleCnt="21"/>
      <dgm:spPr/>
      <dgm:t>
        <a:bodyPr/>
        <a:lstStyle/>
        <a:p>
          <a:endParaRPr lang="pt-BR"/>
        </a:p>
      </dgm:t>
    </dgm:pt>
    <dgm:pt modelId="{0342738D-30A1-4426-BE5D-1C216171E5DE}" type="pres">
      <dgm:prSet presAssocID="{73BDD4A3-A4E0-4620-BE16-66F0486FBF52}" presName="chevron2" presStyleLbl="alignNode1" presStyleIdx="1" presStyleCnt="21"/>
      <dgm:spPr/>
      <dgm:t>
        <a:bodyPr/>
        <a:lstStyle/>
        <a:p>
          <a:endParaRPr lang="pt-BR"/>
        </a:p>
      </dgm:t>
    </dgm:pt>
    <dgm:pt modelId="{3FEB6457-1452-42FD-AA4D-E9293F08EF1F}" type="pres">
      <dgm:prSet presAssocID="{73BDD4A3-A4E0-4620-BE16-66F0486FBF52}" presName="chevron3" presStyleLbl="alignNode1" presStyleIdx="2" presStyleCnt="21"/>
      <dgm:spPr/>
      <dgm:t>
        <a:bodyPr/>
        <a:lstStyle/>
        <a:p>
          <a:endParaRPr lang="pt-BR"/>
        </a:p>
      </dgm:t>
    </dgm:pt>
    <dgm:pt modelId="{716CBCA3-C184-4321-B1BB-85630BE186D5}" type="pres">
      <dgm:prSet presAssocID="{73BDD4A3-A4E0-4620-BE16-66F0486FBF52}" presName="chevron4" presStyleLbl="alignNode1" presStyleIdx="3" presStyleCnt="21"/>
      <dgm:spPr/>
      <dgm:t>
        <a:bodyPr/>
        <a:lstStyle/>
        <a:p>
          <a:endParaRPr lang="pt-BR"/>
        </a:p>
      </dgm:t>
    </dgm:pt>
    <dgm:pt modelId="{F13932D2-BDC7-4142-984E-02D2E195E785}" type="pres">
      <dgm:prSet presAssocID="{73BDD4A3-A4E0-4620-BE16-66F0486FBF52}" presName="chevron5" presStyleLbl="alignNode1" presStyleIdx="4" presStyleCnt="21"/>
      <dgm:spPr/>
      <dgm:t>
        <a:bodyPr/>
        <a:lstStyle/>
        <a:p>
          <a:endParaRPr lang="pt-BR"/>
        </a:p>
      </dgm:t>
    </dgm:pt>
    <dgm:pt modelId="{2ED5FBF3-F039-4428-8958-37CC3AF3C377}" type="pres">
      <dgm:prSet presAssocID="{73BDD4A3-A4E0-4620-BE16-66F0486FBF52}" presName="chevron6" presStyleLbl="alignNode1" presStyleIdx="5" presStyleCnt="21"/>
      <dgm:spPr/>
      <dgm:t>
        <a:bodyPr/>
        <a:lstStyle/>
        <a:p>
          <a:endParaRPr lang="pt-BR"/>
        </a:p>
      </dgm:t>
    </dgm:pt>
    <dgm:pt modelId="{F2DCF790-54FC-42BA-8B87-2BDA71DA4F09}" type="pres">
      <dgm:prSet presAssocID="{73BDD4A3-A4E0-4620-BE16-66F0486FBF52}" presName="chevron7" presStyleLbl="alignNode1" presStyleIdx="6" presStyleCnt="21"/>
      <dgm:spPr/>
      <dgm:t>
        <a:bodyPr/>
        <a:lstStyle/>
        <a:p>
          <a:endParaRPr lang="pt-BR"/>
        </a:p>
      </dgm:t>
    </dgm:pt>
    <dgm:pt modelId="{2C5560AF-500B-494F-80C8-250D978E56E2}" type="pres">
      <dgm:prSet presAssocID="{73BDD4A3-A4E0-4620-BE16-66F0486FBF52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8CF43C-4AAF-4B5C-998B-AE480BA844ED}" type="pres">
      <dgm:prSet presAssocID="{B00F2BD3-358A-4712-B475-C6D3CB690641}" presName="sibTrans" presStyleCnt="0"/>
      <dgm:spPr/>
      <dgm:t>
        <a:bodyPr/>
        <a:lstStyle/>
        <a:p>
          <a:endParaRPr lang="pt-BR"/>
        </a:p>
      </dgm:t>
    </dgm:pt>
    <dgm:pt modelId="{DEF9DA75-2D51-4DEB-8D4F-9AAFDF3CBEC4}" type="pres">
      <dgm:prSet presAssocID="{9AB15602-8D29-41D8-9306-AD266E908690}" presName="parenttextcomposite" presStyleCnt="0"/>
      <dgm:spPr/>
      <dgm:t>
        <a:bodyPr/>
        <a:lstStyle/>
        <a:p>
          <a:endParaRPr lang="pt-BR"/>
        </a:p>
      </dgm:t>
    </dgm:pt>
    <dgm:pt modelId="{3DBF9133-FCC3-48C3-A598-70F5CA2AC28A}" type="pres">
      <dgm:prSet presAssocID="{9AB15602-8D29-41D8-9306-AD266E908690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D4E74A-B394-471C-A5D7-EE78F29403F2}" type="pres">
      <dgm:prSet presAssocID="{9AB15602-8D29-41D8-9306-AD266E908690}" presName="composite" presStyleCnt="0"/>
      <dgm:spPr/>
      <dgm:t>
        <a:bodyPr/>
        <a:lstStyle/>
        <a:p>
          <a:endParaRPr lang="pt-BR"/>
        </a:p>
      </dgm:t>
    </dgm:pt>
    <dgm:pt modelId="{12542138-BC44-47BA-BB2E-2F5CBCE53930}" type="pres">
      <dgm:prSet presAssocID="{9AB15602-8D29-41D8-9306-AD266E908690}" presName="chevron1" presStyleLbl="alignNode1" presStyleIdx="7" presStyleCnt="21"/>
      <dgm:spPr/>
      <dgm:t>
        <a:bodyPr/>
        <a:lstStyle/>
        <a:p>
          <a:endParaRPr lang="pt-BR"/>
        </a:p>
      </dgm:t>
    </dgm:pt>
    <dgm:pt modelId="{F185F0D9-BC43-4299-901A-2BBD8415F944}" type="pres">
      <dgm:prSet presAssocID="{9AB15602-8D29-41D8-9306-AD266E908690}" presName="chevron2" presStyleLbl="alignNode1" presStyleIdx="8" presStyleCnt="21"/>
      <dgm:spPr/>
      <dgm:t>
        <a:bodyPr/>
        <a:lstStyle/>
        <a:p>
          <a:endParaRPr lang="pt-BR"/>
        </a:p>
      </dgm:t>
    </dgm:pt>
    <dgm:pt modelId="{E90E8F94-E737-4C4F-94CB-C75EB9E4A79E}" type="pres">
      <dgm:prSet presAssocID="{9AB15602-8D29-41D8-9306-AD266E908690}" presName="chevron3" presStyleLbl="alignNode1" presStyleIdx="9" presStyleCnt="21"/>
      <dgm:spPr/>
      <dgm:t>
        <a:bodyPr/>
        <a:lstStyle/>
        <a:p>
          <a:endParaRPr lang="pt-BR"/>
        </a:p>
      </dgm:t>
    </dgm:pt>
    <dgm:pt modelId="{50B5A4BF-39F8-4FC8-AF51-6093085028C4}" type="pres">
      <dgm:prSet presAssocID="{9AB15602-8D29-41D8-9306-AD266E908690}" presName="chevron4" presStyleLbl="alignNode1" presStyleIdx="10" presStyleCnt="21"/>
      <dgm:spPr/>
      <dgm:t>
        <a:bodyPr/>
        <a:lstStyle/>
        <a:p>
          <a:endParaRPr lang="pt-BR"/>
        </a:p>
      </dgm:t>
    </dgm:pt>
    <dgm:pt modelId="{6C7BE6B8-80B2-4318-8A2F-EB36C74F3565}" type="pres">
      <dgm:prSet presAssocID="{9AB15602-8D29-41D8-9306-AD266E908690}" presName="chevron5" presStyleLbl="alignNode1" presStyleIdx="11" presStyleCnt="21"/>
      <dgm:spPr/>
      <dgm:t>
        <a:bodyPr/>
        <a:lstStyle/>
        <a:p>
          <a:endParaRPr lang="pt-BR"/>
        </a:p>
      </dgm:t>
    </dgm:pt>
    <dgm:pt modelId="{E2DFF08C-12BC-4524-9BC0-5D0179AC27E9}" type="pres">
      <dgm:prSet presAssocID="{9AB15602-8D29-41D8-9306-AD266E908690}" presName="chevron6" presStyleLbl="alignNode1" presStyleIdx="12" presStyleCnt="21"/>
      <dgm:spPr/>
      <dgm:t>
        <a:bodyPr/>
        <a:lstStyle/>
        <a:p>
          <a:endParaRPr lang="pt-BR"/>
        </a:p>
      </dgm:t>
    </dgm:pt>
    <dgm:pt modelId="{85E9A583-9553-4D88-9755-F2C596B9CB74}" type="pres">
      <dgm:prSet presAssocID="{9AB15602-8D29-41D8-9306-AD266E908690}" presName="chevron7" presStyleLbl="alignNode1" presStyleIdx="13" presStyleCnt="21"/>
      <dgm:spPr/>
      <dgm:t>
        <a:bodyPr/>
        <a:lstStyle/>
        <a:p>
          <a:endParaRPr lang="pt-BR"/>
        </a:p>
      </dgm:t>
    </dgm:pt>
    <dgm:pt modelId="{078484FF-DED3-4AB1-BA07-5125B9D5A3AB}" type="pres">
      <dgm:prSet presAssocID="{9AB15602-8D29-41D8-9306-AD266E908690}" presName="childtext" presStyleLbl="solidFgAcc1" presStyleIdx="1" presStyleCnt="3" custScaleY="13094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A55E4F-83E8-4CFC-92B6-062ABB83ECD4}" type="pres">
      <dgm:prSet presAssocID="{52FDD3B6-0982-4A1A-BD0C-35F84ED99838}" presName="sibTrans" presStyleCnt="0"/>
      <dgm:spPr/>
      <dgm:t>
        <a:bodyPr/>
        <a:lstStyle/>
        <a:p>
          <a:endParaRPr lang="pt-BR"/>
        </a:p>
      </dgm:t>
    </dgm:pt>
    <dgm:pt modelId="{A08664B0-208E-409B-9FE7-668654C8D18C}" type="pres">
      <dgm:prSet presAssocID="{6A66541A-1319-41C8-BE3E-257AC7B9148B}" presName="parenttextcomposite" presStyleCnt="0"/>
      <dgm:spPr/>
      <dgm:t>
        <a:bodyPr/>
        <a:lstStyle/>
        <a:p>
          <a:endParaRPr lang="pt-BR"/>
        </a:p>
      </dgm:t>
    </dgm:pt>
    <dgm:pt modelId="{3F91D9DC-5C5B-4CC4-A156-3AA95FBE4D02}" type="pres">
      <dgm:prSet presAssocID="{6A66541A-1319-41C8-BE3E-257AC7B9148B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164CE8-861A-4B62-85E7-D83DBEF65EC5}" type="pres">
      <dgm:prSet presAssocID="{6A66541A-1319-41C8-BE3E-257AC7B9148B}" presName="composite" presStyleCnt="0"/>
      <dgm:spPr/>
      <dgm:t>
        <a:bodyPr/>
        <a:lstStyle/>
        <a:p>
          <a:endParaRPr lang="pt-BR"/>
        </a:p>
      </dgm:t>
    </dgm:pt>
    <dgm:pt modelId="{CE4B7F96-835E-4C34-A7DA-BCCB59CBE539}" type="pres">
      <dgm:prSet presAssocID="{6A66541A-1319-41C8-BE3E-257AC7B9148B}" presName="chevron1" presStyleLbl="alignNode1" presStyleIdx="14" presStyleCnt="21"/>
      <dgm:spPr/>
      <dgm:t>
        <a:bodyPr/>
        <a:lstStyle/>
        <a:p>
          <a:endParaRPr lang="pt-BR"/>
        </a:p>
      </dgm:t>
    </dgm:pt>
    <dgm:pt modelId="{279140B8-AEFB-49F1-8E2F-EEC2A8932FF0}" type="pres">
      <dgm:prSet presAssocID="{6A66541A-1319-41C8-BE3E-257AC7B9148B}" presName="chevron2" presStyleLbl="alignNode1" presStyleIdx="15" presStyleCnt="21"/>
      <dgm:spPr/>
      <dgm:t>
        <a:bodyPr/>
        <a:lstStyle/>
        <a:p>
          <a:endParaRPr lang="pt-BR"/>
        </a:p>
      </dgm:t>
    </dgm:pt>
    <dgm:pt modelId="{01C83969-7267-4DAC-82FF-AD4E2FDD3FF2}" type="pres">
      <dgm:prSet presAssocID="{6A66541A-1319-41C8-BE3E-257AC7B9148B}" presName="chevron3" presStyleLbl="alignNode1" presStyleIdx="16" presStyleCnt="21"/>
      <dgm:spPr/>
      <dgm:t>
        <a:bodyPr/>
        <a:lstStyle/>
        <a:p>
          <a:endParaRPr lang="pt-BR"/>
        </a:p>
      </dgm:t>
    </dgm:pt>
    <dgm:pt modelId="{87E79276-7A30-4148-8C3C-FF886F005470}" type="pres">
      <dgm:prSet presAssocID="{6A66541A-1319-41C8-BE3E-257AC7B9148B}" presName="chevron4" presStyleLbl="alignNode1" presStyleIdx="17" presStyleCnt="21"/>
      <dgm:spPr/>
      <dgm:t>
        <a:bodyPr/>
        <a:lstStyle/>
        <a:p>
          <a:endParaRPr lang="pt-BR"/>
        </a:p>
      </dgm:t>
    </dgm:pt>
    <dgm:pt modelId="{33B6D9F2-2902-495B-A983-8EFEEEC29608}" type="pres">
      <dgm:prSet presAssocID="{6A66541A-1319-41C8-BE3E-257AC7B9148B}" presName="chevron5" presStyleLbl="alignNode1" presStyleIdx="18" presStyleCnt="21"/>
      <dgm:spPr/>
      <dgm:t>
        <a:bodyPr/>
        <a:lstStyle/>
        <a:p>
          <a:endParaRPr lang="pt-BR"/>
        </a:p>
      </dgm:t>
    </dgm:pt>
    <dgm:pt modelId="{BC84A9B2-BF77-4238-9836-FABF3A113FAE}" type="pres">
      <dgm:prSet presAssocID="{6A66541A-1319-41C8-BE3E-257AC7B9148B}" presName="chevron6" presStyleLbl="alignNode1" presStyleIdx="19" presStyleCnt="21"/>
      <dgm:spPr/>
      <dgm:t>
        <a:bodyPr/>
        <a:lstStyle/>
        <a:p>
          <a:endParaRPr lang="pt-BR"/>
        </a:p>
      </dgm:t>
    </dgm:pt>
    <dgm:pt modelId="{742DDCD2-246B-4F62-A6F2-986187311F7F}" type="pres">
      <dgm:prSet presAssocID="{6A66541A-1319-41C8-BE3E-257AC7B9148B}" presName="chevron7" presStyleLbl="alignNode1" presStyleIdx="20" presStyleCnt="21"/>
      <dgm:spPr/>
      <dgm:t>
        <a:bodyPr/>
        <a:lstStyle/>
        <a:p>
          <a:endParaRPr lang="pt-BR"/>
        </a:p>
      </dgm:t>
    </dgm:pt>
    <dgm:pt modelId="{A03D1084-C0F6-44D2-A71B-D49680BEF430}" type="pres">
      <dgm:prSet presAssocID="{6A66541A-1319-41C8-BE3E-257AC7B9148B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A00832E-7FBC-48DA-8D32-583F4B618B71}" type="presOf" srcId="{6A66541A-1319-41C8-BE3E-257AC7B9148B}" destId="{3F91D9DC-5C5B-4CC4-A156-3AA95FBE4D02}" srcOrd="0" destOrd="0" presId="urn:microsoft.com/office/officeart/2008/layout/VerticalAccentList"/>
    <dgm:cxn modelId="{37EC543C-22CC-4E68-8382-C530D8845BBB}" srcId="{73BDD4A3-A4E0-4620-BE16-66F0486FBF52}" destId="{3EBC01B2-A4B2-4548-B841-68E7A6242ECA}" srcOrd="0" destOrd="0" parTransId="{82BE05B9-BF72-4205-9C2B-A899DE3E794E}" sibTransId="{1E89D7C1-6877-42E1-9FEE-A2688D163764}"/>
    <dgm:cxn modelId="{4508668F-5FC1-4675-A1AA-BCC2A761E8DF}" type="presOf" srcId="{23536F48-4027-4839-8871-33AA19D361B5}" destId="{A03D1084-C0F6-44D2-A71B-D49680BEF430}" srcOrd="0" destOrd="0" presId="urn:microsoft.com/office/officeart/2008/layout/VerticalAccentList"/>
    <dgm:cxn modelId="{C1D8C76C-F089-488C-A4B2-21064BBE698D}" srcId="{E12118B5-8DED-4C05-938C-89430C99D3A9}" destId="{6A66541A-1319-41C8-BE3E-257AC7B9148B}" srcOrd="2" destOrd="0" parTransId="{5950B5C8-1AF8-4A1B-BC0E-584D306062F4}" sibTransId="{128BE172-44ED-410E-9C17-768D408C83B4}"/>
    <dgm:cxn modelId="{B54F1E0B-8714-4E0D-98ED-FB41A6BBB192}" srcId="{E12118B5-8DED-4C05-938C-89430C99D3A9}" destId="{9AB15602-8D29-41D8-9306-AD266E908690}" srcOrd="1" destOrd="0" parTransId="{2DEFB546-B8BD-4961-A5B1-0E90A17E243B}" sibTransId="{52FDD3B6-0982-4A1A-BD0C-35F84ED99838}"/>
    <dgm:cxn modelId="{243DBA16-C32D-4917-A561-F555F238D30B}" srcId="{6A66541A-1319-41C8-BE3E-257AC7B9148B}" destId="{23536F48-4027-4839-8871-33AA19D361B5}" srcOrd="0" destOrd="0" parTransId="{C3EDD000-E3BC-4058-A2EF-5C6DFA373A81}" sibTransId="{A7452B0A-1D53-4480-B492-7892D42029E5}"/>
    <dgm:cxn modelId="{14EA9299-5A47-4D43-8320-81809971EE3B}" type="presOf" srcId="{73BDD4A3-A4E0-4620-BE16-66F0486FBF52}" destId="{A956C4F7-5AD1-498C-B140-9D8F613BEC55}" srcOrd="0" destOrd="0" presId="urn:microsoft.com/office/officeart/2008/layout/VerticalAccentList"/>
    <dgm:cxn modelId="{DEA148E1-B8F3-4072-B006-D6A8A935696F}" type="presOf" srcId="{9AB15602-8D29-41D8-9306-AD266E908690}" destId="{3DBF9133-FCC3-48C3-A598-70F5CA2AC28A}" srcOrd="0" destOrd="0" presId="urn:microsoft.com/office/officeart/2008/layout/VerticalAccentList"/>
    <dgm:cxn modelId="{674252FC-9F99-4269-BFEB-043EFFCA618A}" srcId="{E12118B5-8DED-4C05-938C-89430C99D3A9}" destId="{73BDD4A3-A4E0-4620-BE16-66F0486FBF52}" srcOrd="0" destOrd="0" parTransId="{56C6A21D-3B35-4469-B384-8220D5B11B01}" sibTransId="{B00F2BD3-358A-4712-B475-C6D3CB690641}"/>
    <dgm:cxn modelId="{25717485-1CF2-4AB1-A39B-CE89A1451BD0}" srcId="{9AB15602-8D29-41D8-9306-AD266E908690}" destId="{9B99A4B9-1415-4071-AF1D-E960AC012EDF}" srcOrd="0" destOrd="0" parTransId="{965334E4-BEBE-40A3-AC18-E7B884A1223C}" sibTransId="{9A5CDE9F-416B-4366-82B8-FC11973185FC}"/>
    <dgm:cxn modelId="{B6676EF3-6E6F-4A24-80EE-44081AA571F0}" type="presOf" srcId="{3EBC01B2-A4B2-4548-B841-68E7A6242ECA}" destId="{2C5560AF-500B-494F-80C8-250D978E56E2}" srcOrd="0" destOrd="0" presId="urn:microsoft.com/office/officeart/2008/layout/VerticalAccentList"/>
    <dgm:cxn modelId="{F843D844-36C5-436D-93AB-84C28C10D589}" type="presOf" srcId="{E12118B5-8DED-4C05-938C-89430C99D3A9}" destId="{DDA96540-A576-45AB-81D3-6FB460E5AC8C}" srcOrd="0" destOrd="0" presId="urn:microsoft.com/office/officeart/2008/layout/VerticalAccentList"/>
    <dgm:cxn modelId="{12CD5C85-7521-4522-B26E-EFAECBF73A4B}" type="presOf" srcId="{9B99A4B9-1415-4071-AF1D-E960AC012EDF}" destId="{078484FF-DED3-4AB1-BA07-5125B9D5A3AB}" srcOrd="0" destOrd="0" presId="urn:microsoft.com/office/officeart/2008/layout/VerticalAccentList"/>
    <dgm:cxn modelId="{E34CCE79-7EDC-4989-B198-B5C59E6641E5}" type="presParOf" srcId="{DDA96540-A576-45AB-81D3-6FB460E5AC8C}" destId="{2EE2A79D-5477-47E6-B994-313932BBA308}" srcOrd="0" destOrd="0" presId="urn:microsoft.com/office/officeart/2008/layout/VerticalAccentList"/>
    <dgm:cxn modelId="{FDC36F46-6A21-4821-9764-B13316A71491}" type="presParOf" srcId="{2EE2A79D-5477-47E6-B994-313932BBA308}" destId="{A956C4F7-5AD1-498C-B140-9D8F613BEC55}" srcOrd="0" destOrd="0" presId="urn:microsoft.com/office/officeart/2008/layout/VerticalAccentList"/>
    <dgm:cxn modelId="{A2A0F197-0DE7-45DB-9974-8C9D644C191E}" type="presParOf" srcId="{DDA96540-A576-45AB-81D3-6FB460E5AC8C}" destId="{EDB491FF-1EC9-434C-AA79-165D66AFE579}" srcOrd="1" destOrd="0" presId="urn:microsoft.com/office/officeart/2008/layout/VerticalAccentList"/>
    <dgm:cxn modelId="{23659675-D766-4FA2-B9E1-BD68F4C27B0B}" type="presParOf" srcId="{EDB491FF-1EC9-434C-AA79-165D66AFE579}" destId="{5E3A433E-9832-44B9-AD57-9097247A0B06}" srcOrd="0" destOrd="0" presId="urn:microsoft.com/office/officeart/2008/layout/VerticalAccentList"/>
    <dgm:cxn modelId="{2B1CE44D-071F-4839-9766-726DD1B11F0A}" type="presParOf" srcId="{EDB491FF-1EC9-434C-AA79-165D66AFE579}" destId="{0342738D-30A1-4426-BE5D-1C216171E5DE}" srcOrd="1" destOrd="0" presId="urn:microsoft.com/office/officeart/2008/layout/VerticalAccentList"/>
    <dgm:cxn modelId="{EFBA8650-702D-44AC-ACA5-92D05CFF8F55}" type="presParOf" srcId="{EDB491FF-1EC9-434C-AA79-165D66AFE579}" destId="{3FEB6457-1452-42FD-AA4D-E9293F08EF1F}" srcOrd="2" destOrd="0" presId="urn:microsoft.com/office/officeart/2008/layout/VerticalAccentList"/>
    <dgm:cxn modelId="{92077AD3-8A23-4EEC-9AC8-AB089CE6FB98}" type="presParOf" srcId="{EDB491FF-1EC9-434C-AA79-165D66AFE579}" destId="{716CBCA3-C184-4321-B1BB-85630BE186D5}" srcOrd="3" destOrd="0" presId="urn:microsoft.com/office/officeart/2008/layout/VerticalAccentList"/>
    <dgm:cxn modelId="{6657C131-D8C2-4D50-897E-21BE3DDA6D7C}" type="presParOf" srcId="{EDB491FF-1EC9-434C-AA79-165D66AFE579}" destId="{F13932D2-BDC7-4142-984E-02D2E195E785}" srcOrd="4" destOrd="0" presId="urn:microsoft.com/office/officeart/2008/layout/VerticalAccentList"/>
    <dgm:cxn modelId="{6C5A10D0-5C45-4605-9957-14E8DD612422}" type="presParOf" srcId="{EDB491FF-1EC9-434C-AA79-165D66AFE579}" destId="{2ED5FBF3-F039-4428-8958-37CC3AF3C377}" srcOrd="5" destOrd="0" presId="urn:microsoft.com/office/officeart/2008/layout/VerticalAccentList"/>
    <dgm:cxn modelId="{21F12F14-E30F-4AC7-BE0C-16AD795A2B06}" type="presParOf" srcId="{EDB491FF-1EC9-434C-AA79-165D66AFE579}" destId="{F2DCF790-54FC-42BA-8B87-2BDA71DA4F09}" srcOrd="6" destOrd="0" presId="urn:microsoft.com/office/officeart/2008/layout/VerticalAccentList"/>
    <dgm:cxn modelId="{AF6833DA-1DFD-4B95-BC1E-B5F472B08DC1}" type="presParOf" srcId="{EDB491FF-1EC9-434C-AA79-165D66AFE579}" destId="{2C5560AF-500B-494F-80C8-250D978E56E2}" srcOrd="7" destOrd="0" presId="urn:microsoft.com/office/officeart/2008/layout/VerticalAccentList"/>
    <dgm:cxn modelId="{5C3BC35C-2FD0-4F3B-992E-52845AF7AEF4}" type="presParOf" srcId="{DDA96540-A576-45AB-81D3-6FB460E5AC8C}" destId="{3A8CF43C-4AAF-4B5C-998B-AE480BA844ED}" srcOrd="2" destOrd="0" presId="urn:microsoft.com/office/officeart/2008/layout/VerticalAccentList"/>
    <dgm:cxn modelId="{353E155B-6FDF-4C45-B298-28A050A835E6}" type="presParOf" srcId="{DDA96540-A576-45AB-81D3-6FB460E5AC8C}" destId="{DEF9DA75-2D51-4DEB-8D4F-9AAFDF3CBEC4}" srcOrd="3" destOrd="0" presId="urn:microsoft.com/office/officeart/2008/layout/VerticalAccentList"/>
    <dgm:cxn modelId="{9659A7BB-35A1-4CE9-88C0-B51B4E3EE8D8}" type="presParOf" srcId="{DEF9DA75-2D51-4DEB-8D4F-9AAFDF3CBEC4}" destId="{3DBF9133-FCC3-48C3-A598-70F5CA2AC28A}" srcOrd="0" destOrd="0" presId="urn:microsoft.com/office/officeart/2008/layout/VerticalAccentList"/>
    <dgm:cxn modelId="{6C7F88D4-F8A0-4A5B-867C-D8B699E02DA1}" type="presParOf" srcId="{DDA96540-A576-45AB-81D3-6FB460E5AC8C}" destId="{8FD4E74A-B394-471C-A5D7-EE78F29403F2}" srcOrd="4" destOrd="0" presId="urn:microsoft.com/office/officeart/2008/layout/VerticalAccentList"/>
    <dgm:cxn modelId="{1515CBBA-E4DD-4C8A-B970-F102521318E0}" type="presParOf" srcId="{8FD4E74A-B394-471C-A5D7-EE78F29403F2}" destId="{12542138-BC44-47BA-BB2E-2F5CBCE53930}" srcOrd="0" destOrd="0" presId="urn:microsoft.com/office/officeart/2008/layout/VerticalAccentList"/>
    <dgm:cxn modelId="{D7FDE7AA-11A7-49DC-A8FF-FF6BFF9FAC5A}" type="presParOf" srcId="{8FD4E74A-B394-471C-A5D7-EE78F29403F2}" destId="{F185F0D9-BC43-4299-901A-2BBD8415F944}" srcOrd="1" destOrd="0" presId="urn:microsoft.com/office/officeart/2008/layout/VerticalAccentList"/>
    <dgm:cxn modelId="{7B6A6622-4788-4E0E-968D-45908E3DCF65}" type="presParOf" srcId="{8FD4E74A-B394-471C-A5D7-EE78F29403F2}" destId="{E90E8F94-E737-4C4F-94CB-C75EB9E4A79E}" srcOrd="2" destOrd="0" presId="urn:microsoft.com/office/officeart/2008/layout/VerticalAccentList"/>
    <dgm:cxn modelId="{E3D3604B-3B66-485F-8E59-BD22FEB23E74}" type="presParOf" srcId="{8FD4E74A-B394-471C-A5D7-EE78F29403F2}" destId="{50B5A4BF-39F8-4FC8-AF51-6093085028C4}" srcOrd="3" destOrd="0" presId="urn:microsoft.com/office/officeart/2008/layout/VerticalAccentList"/>
    <dgm:cxn modelId="{E50734B2-336E-44C1-85D5-2FEDB436567D}" type="presParOf" srcId="{8FD4E74A-B394-471C-A5D7-EE78F29403F2}" destId="{6C7BE6B8-80B2-4318-8A2F-EB36C74F3565}" srcOrd="4" destOrd="0" presId="urn:microsoft.com/office/officeart/2008/layout/VerticalAccentList"/>
    <dgm:cxn modelId="{72A47467-F7D0-4A2F-8EC7-4D7C9AD76B72}" type="presParOf" srcId="{8FD4E74A-B394-471C-A5D7-EE78F29403F2}" destId="{E2DFF08C-12BC-4524-9BC0-5D0179AC27E9}" srcOrd="5" destOrd="0" presId="urn:microsoft.com/office/officeart/2008/layout/VerticalAccentList"/>
    <dgm:cxn modelId="{899A660D-BAC6-4C6E-8575-D00774D7910E}" type="presParOf" srcId="{8FD4E74A-B394-471C-A5D7-EE78F29403F2}" destId="{85E9A583-9553-4D88-9755-F2C596B9CB74}" srcOrd="6" destOrd="0" presId="urn:microsoft.com/office/officeart/2008/layout/VerticalAccentList"/>
    <dgm:cxn modelId="{F0D919A9-AA64-4714-9F2A-6451B2D0F306}" type="presParOf" srcId="{8FD4E74A-B394-471C-A5D7-EE78F29403F2}" destId="{078484FF-DED3-4AB1-BA07-5125B9D5A3AB}" srcOrd="7" destOrd="0" presId="urn:microsoft.com/office/officeart/2008/layout/VerticalAccentList"/>
    <dgm:cxn modelId="{6CA9AFDC-774E-496F-9587-1552C7B7A5D5}" type="presParOf" srcId="{DDA96540-A576-45AB-81D3-6FB460E5AC8C}" destId="{BAA55E4F-83E8-4CFC-92B6-062ABB83ECD4}" srcOrd="5" destOrd="0" presId="urn:microsoft.com/office/officeart/2008/layout/VerticalAccentList"/>
    <dgm:cxn modelId="{5927BA1B-4BD2-46C9-AEB9-72D27D8E494E}" type="presParOf" srcId="{DDA96540-A576-45AB-81D3-6FB460E5AC8C}" destId="{A08664B0-208E-409B-9FE7-668654C8D18C}" srcOrd="6" destOrd="0" presId="urn:microsoft.com/office/officeart/2008/layout/VerticalAccentList"/>
    <dgm:cxn modelId="{82EE36CA-B4E2-4017-A6A0-6DC612D8E05D}" type="presParOf" srcId="{A08664B0-208E-409B-9FE7-668654C8D18C}" destId="{3F91D9DC-5C5B-4CC4-A156-3AA95FBE4D02}" srcOrd="0" destOrd="0" presId="urn:microsoft.com/office/officeart/2008/layout/VerticalAccentList"/>
    <dgm:cxn modelId="{6E4F2EB4-8263-4D98-904C-89B658E69C57}" type="presParOf" srcId="{DDA96540-A576-45AB-81D3-6FB460E5AC8C}" destId="{AF164CE8-861A-4B62-85E7-D83DBEF65EC5}" srcOrd="7" destOrd="0" presId="urn:microsoft.com/office/officeart/2008/layout/VerticalAccentList"/>
    <dgm:cxn modelId="{22EBF526-FDA1-47D8-99AB-76C618A4361D}" type="presParOf" srcId="{AF164CE8-861A-4B62-85E7-D83DBEF65EC5}" destId="{CE4B7F96-835E-4C34-A7DA-BCCB59CBE539}" srcOrd="0" destOrd="0" presId="urn:microsoft.com/office/officeart/2008/layout/VerticalAccentList"/>
    <dgm:cxn modelId="{F20E5545-56B1-4E96-8607-8236E79CF6B7}" type="presParOf" srcId="{AF164CE8-861A-4B62-85E7-D83DBEF65EC5}" destId="{279140B8-AEFB-49F1-8E2F-EEC2A8932FF0}" srcOrd="1" destOrd="0" presId="urn:microsoft.com/office/officeart/2008/layout/VerticalAccentList"/>
    <dgm:cxn modelId="{76949B39-2ECE-41DB-9F23-0EE15727B873}" type="presParOf" srcId="{AF164CE8-861A-4B62-85E7-D83DBEF65EC5}" destId="{01C83969-7267-4DAC-82FF-AD4E2FDD3FF2}" srcOrd="2" destOrd="0" presId="urn:microsoft.com/office/officeart/2008/layout/VerticalAccentList"/>
    <dgm:cxn modelId="{8F3F68B8-1FAD-4020-8ABB-D8570EE2458E}" type="presParOf" srcId="{AF164CE8-861A-4B62-85E7-D83DBEF65EC5}" destId="{87E79276-7A30-4148-8C3C-FF886F005470}" srcOrd="3" destOrd="0" presId="urn:microsoft.com/office/officeart/2008/layout/VerticalAccentList"/>
    <dgm:cxn modelId="{AA155CCE-183F-4F9E-A1D6-4144523E747F}" type="presParOf" srcId="{AF164CE8-861A-4B62-85E7-D83DBEF65EC5}" destId="{33B6D9F2-2902-495B-A983-8EFEEEC29608}" srcOrd="4" destOrd="0" presId="urn:microsoft.com/office/officeart/2008/layout/VerticalAccentList"/>
    <dgm:cxn modelId="{E3724A6F-D0E8-41C3-85D4-5A65F5D0DE5E}" type="presParOf" srcId="{AF164CE8-861A-4B62-85E7-D83DBEF65EC5}" destId="{BC84A9B2-BF77-4238-9836-FABF3A113FAE}" srcOrd="5" destOrd="0" presId="urn:microsoft.com/office/officeart/2008/layout/VerticalAccentList"/>
    <dgm:cxn modelId="{7C829607-5B10-40C2-8DAE-F63478EBD61E}" type="presParOf" srcId="{AF164CE8-861A-4B62-85E7-D83DBEF65EC5}" destId="{742DDCD2-246B-4F62-A6F2-986187311F7F}" srcOrd="6" destOrd="0" presId="urn:microsoft.com/office/officeart/2008/layout/VerticalAccentList"/>
    <dgm:cxn modelId="{77D10BDB-E383-4185-A25C-94201FB15578}" type="presParOf" srcId="{AF164CE8-861A-4B62-85E7-D83DBEF65EC5}" destId="{A03D1084-C0F6-44D2-A71B-D49680BEF430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B097D5-FE28-4474-8398-FC6C7DB895E9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701C0FFE-D1B9-464F-9C45-35555D7EEF28}">
      <dgm:prSet phldrT="[Texto]"/>
      <dgm:spPr/>
      <dgm:t>
        <a:bodyPr/>
        <a:lstStyle/>
        <a:p>
          <a:endParaRPr lang="pt-BR" dirty="0" smtClean="0"/>
        </a:p>
        <a:p>
          <a:endParaRPr lang="pt-BR" dirty="0" smtClean="0"/>
        </a:p>
      </dgm:t>
    </dgm:pt>
    <dgm:pt modelId="{DCC938A9-1C2C-44BB-80C9-B1E08643CC7E}" type="parTrans" cxnId="{28B14DDC-AD04-4E45-BEBA-82335372BCFF}">
      <dgm:prSet/>
      <dgm:spPr/>
      <dgm:t>
        <a:bodyPr/>
        <a:lstStyle/>
        <a:p>
          <a:endParaRPr lang="pt-BR"/>
        </a:p>
      </dgm:t>
    </dgm:pt>
    <dgm:pt modelId="{D3F6369A-E585-443E-99C2-879731FAAFB5}" type="sibTrans" cxnId="{28B14DDC-AD04-4E45-BEBA-82335372BCFF}">
      <dgm:prSet/>
      <dgm:spPr/>
      <dgm:t>
        <a:bodyPr/>
        <a:lstStyle/>
        <a:p>
          <a:endParaRPr lang="pt-BR"/>
        </a:p>
      </dgm:t>
    </dgm:pt>
    <dgm:pt modelId="{66868111-D814-4DF5-A617-4DCC505F4F8D}">
      <dgm:prSet phldrT="[Texto]" custT="1"/>
      <dgm:spPr/>
      <dgm:t>
        <a:bodyPr/>
        <a:lstStyle/>
        <a:p>
          <a:r>
            <a:rPr lang="pt-BR" sz="2400" dirty="0" smtClean="0"/>
            <a:t>A ESCOLA NÃO PODE ANDAR NA “CONTRAMÃO”</a:t>
          </a:r>
          <a:endParaRPr lang="pt-BR" sz="2400" dirty="0"/>
        </a:p>
      </dgm:t>
    </dgm:pt>
    <dgm:pt modelId="{2C6DDC33-4BF2-41FB-9A4A-95F99C83B740}" type="parTrans" cxnId="{7BAB5CD1-409D-46CC-85C3-EF22A122A2A2}">
      <dgm:prSet/>
      <dgm:spPr/>
      <dgm:t>
        <a:bodyPr/>
        <a:lstStyle/>
        <a:p>
          <a:endParaRPr lang="pt-BR"/>
        </a:p>
      </dgm:t>
    </dgm:pt>
    <dgm:pt modelId="{1DD83DD0-2BFD-4EBA-9332-0EA3FB1E967C}" type="sibTrans" cxnId="{7BAB5CD1-409D-46CC-85C3-EF22A122A2A2}">
      <dgm:prSet/>
      <dgm:spPr/>
      <dgm:t>
        <a:bodyPr/>
        <a:lstStyle/>
        <a:p>
          <a:endParaRPr lang="pt-BR"/>
        </a:p>
      </dgm:t>
    </dgm:pt>
    <dgm:pt modelId="{0AC7664C-D9DD-4C5C-898E-24B746888ADA}">
      <dgm:prSet phldrT="[Texto]" custT="1"/>
      <dgm:spPr/>
      <dgm:t>
        <a:bodyPr/>
        <a:lstStyle/>
        <a:p>
          <a:r>
            <a:rPr lang="pt-BR" sz="2400" dirty="0" smtClean="0"/>
            <a:t>USO DAS TICS             ESSENCIAL         PREPARAÇÃO DO DOCENTE  </a:t>
          </a:r>
          <a:endParaRPr lang="pt-BR" sz="2400" dirty="0"/>
        </a:p>
      </dgm:t>
    </dgm:pt>
    <dgm:pt modelId="{2D47A2B7-DCFE-4876-9839-09EBA7BE5B19}" type="parTrans" cxnId="{D2AE8D58-226E-4161-B72A-B2499D52B3D9}">
      <dgm:prSet/>
      <dgm:spPr/>
      <dgm:t>
        <a:bodyPr/>
        <a:lstStyle/>
        <a:p>
          <a:endParaRPr lang="pt-BR"/>
        </a:p>
      </dgm:t>
    </dgm:pt>
    <dgm:pt modelId="{C4672319-58F2-4DE3-B87B-A58264ACD63C}" type="sibTrans" cxnId="{D2AE8D58-226E-4161-B72A-B2499D52B3D9}">
      <dgm:prSet/>
      <dgm:spPr/>
      <dgm:t>
        <a:bodyPr/>
        <a:lstStyle/>
        <a:p>
          <a:endParaRPr lang="pt-BR"/>
        </a:p>
      </dgm:t>
    </dgm:pt>
    <dgm:pt modelId="{7E258CAE-5286-4145-B7E7-1B9552CF6D9E}">
      <dgm:prSet phldrT="[Texto]"/>
      <dgm:spPr/>
      <dgm:t>
        <a:bodyPr/>
        <a:lstStyle/>
        <a:p>
          <a:r>
            <a:rPr lang="pt-BR" dirty="0" smtClean="0"/>
            <a:t>Uma vez que …</a:t>
          </a:r>
          <a:endParaRPr lang="pt-BR" dirty="0"/>
        </a:p>
      </dgm:t>
    </dgm:pt>
    <dgm:pt modelId="{0457C908-36A5-4041-A9E0-C33F1D0BC25A}" type="sibTrans" cxnId="{FA739904-EB46-4EFA-9555-3C9603725005}">
      <dgm:prSet/>
      <dgm:spPr/>
      <dgm:t>
        <a:bodyPr/>
        <a:lstStyle/>
        <a:p>
          <a:endParaRPr lang="pt-BR"/>
        </a:p>
      </dgm:t>
    </dgm:pt>
    <dgm:pt modelId="{59D2199B-A9D7-4E67-8F2D-C87E8F2CFC5C}" type="parTrans" cxnId="{FA739904-EB46-4EFA-9555-3C9603725005}">
      <dgm:prSet/>
      <dgm:spPr/>
      <dgm:t>
        <a:bodyPr/>
        <a:lstStyle/>
        <a:p>
          <a:endParaRPr lang="pt-BR"/>
        </a:p>
      </dgm:t>
    </dgm:pt>
    <dgm:pt modelId="{C290FFB7-1EB7-47B5-9E47-2A5AF0DC61ED}" type="pres">
      <dgm:prSet presAssocID="{2AB097D5-FE28-4474-8398-FC6C7DB895E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pt-BR"/>
        </a:p>
      </dgm:t>
    </dgm:pt>
    <dgm:pt modelId="{67FFEE93-DBEA-4881-B4A4-41F86010F4B2}" type="pres">
      <dgm:prSet presAssocID="{701C0FFE-D1B9-464F-9C45-35555D7EEF28}" presName="parenttextcomposite" presStyleCnt="0"/>
      <dgm:spPr/>
      <dgm:t>
        <a:bodyPr/>
        <a:lstStyle/>
        <a:p>
          <a:endParaRPr lang="pt-BR"/>
        </a:p>
      </dgm:t>
    </dgm:pt>
    <dgm:pt modelId="{1C16FE5B-A27A-4069-8E3E-EEE6292C7F95}" type="pres">
      <dgm:prSet presAssocID="{701C0FFE-D1B9-464F-9C45-35555D7EEF28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299FEC-2487-45C4-8A24-AF92A60BC475}" type="pres">
      <dgm:prSet presAssocID="{701C0FFE-D1B9-464F-9C45-35555D7EEF28}" presName="composite" presStyleCnt="0"/>
      <dgm:spPr/>
      <dgm:t>
        <a:bodyPr/>
        <a:lstStyle/>
        <a:p>
          <a:endParaRPr lang="pt-BR"/>
        </a:p>
      </dgm:t>
    </dgm:pt>
    <dgm:pt modelId="{ABB992F7-539C-4472-B5F8-2189C31DDDE6}" type="pres">
      <dgm:prSet presAssocID="{701C0FFE-D1B9-464F-9C45-35555D7EEF28}" presName="chevron1" presStyleLbl="alignNode1" presStyleIdx="0" presStyleCnt="14"/>
      <dgm:spPr/>
      <dgm:t>
        <a:bodyPr/>
        <a:lstStyle/>
        <a:p>
          <a:endParaRPr lang="pt-BR"/>
        </a:p>
      </dgm:t>
    </dgm:pt>
    <dgm:pt modelId="{E493933C-BEA7-4DE7-AA83-0F08EF7700C5}" type="pres">
      <dgm:prSet presAssocID="{701C0FFE-D1B9-464F-9C45-35555D7EEF28}" presName="chevron2" presStyleLbl="alignNode1" presStyleIdx="1" presStyleCnt="14"/>
      <dgm:spPr/>
      <dgm:t>
        <a:bodyPr/>
        <a:lstStyle/>
        <a:p>
          <a:endParaRPr lang="pt-BR"/>
        </a:p>
      </dgm:t>
    </dgm:pt>
    <dgm:pt modelId="{F8149ED1-29BC-4D84-BF52-4527C1D95D36}" type="pres">
      <dgm:prSet presAssocID="{701C0FFE-D1B9-464F-9C45-35555D7EEF28}" presName="chevron3" presStyleLbl="alignNode1" presStyleIdx="2" presStyleCnt="14"/>
      <dgm:spPr/>
      <dgm:t>
        <a:bodyPr/>
        <a:lstStyle/>
        <a:p>
          <a:endParaRPr lang="pt-BR"/>
        </a:p>
      </dgm:t>
    </dgm:pt>
    <dgm:pt modelId="{46409B21-3F6B-4352-A902-B74C96B204F6}" type="pres">
      <dgm:prSet presAssocID="{701C0FFE-D1B9-464F-9C45-35555D7EEF28}" presName="chevron4" presStyleLbl="alignNode1" presStyleIdx="3" presStyleCnt="14"/>
      <dgm:spPr/>
      <dgm:t>
        <a:bodyPr/>
        <a:lstStyle/>
        <a:p>
          <a:endParaRPr lang="pt-BR"/>
        </a:p>
      </dgm:t>
    </dgm:pt>
    <dgm:pt modelId="{4BB2F866-EB2C-436E-B85E-35C5345325AB}" type="pres">
      <dgm:prSet presAssocID="{701C0FFE-D1B9-464F-9C45-35555D7EEF28}" presName="chevron5" presStyleLbl="alignNode1" presStyleIdx="4" presStyleCnt="14"/>
      <dgm:spPr/>
      <dgm:t>
        <a:bodyPr/>
        <a:lstStyle/>
        <a:p>
          <a:endParaRPr lang="pt-BR"/>
        </a:p>
      </dgm:t>
    </dgm:pt>
    <dgm:pt modelId="{C0CED161-208B-428D-AB6E-20588224BDF2}" type="pres">
      <dgm:prSet presAssocID="{701C0FFE-D1B9-464F-9C45-35555D7EEF28}" presName="chevron6" presStyleLbl="alignNode1" presStyleIdx="5" presStyleCnt="14"/>
      <dgm:spPr/>
      <dgm:t>
        <a:bodyPr/>
        <a:lstStyle/>
        <a:p>
          <a:endParaRPr lang="pt-BR"/>
        </a:p>
      </dgm:t>
    </dgm:pt>
    <dgm:pt modelId="{11FB64EC-2697-4CBD-BD21-0D67D7826866}" type="pres">
      <dgm:prSet presAssocID="{701C0FFE-D1B9-464F-9C45-35555D7EEF28}" presName="chevron7" presStyleLbl="alignNode1" presStyleIdx="6" presStyleCnt="14"/>
      <dgm:spPr/>
      <dgm:t>
        <a:bodyPr/>
        <a:lstStyle/>
        <a:p>
          <a:endParaRPr lang="pt-BR"/>
        </a:p>
      </dgm:t>
    </dgm:pt>
    <dgm:pt modelId="{3EFD8A6F-90BD-4B9C-ADFC-075C91A11D7A}" type="pres">
      <dgm:prSet presAssocID="{701C0FFE-D1B9-464F-9C45-35555D7EEF28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AC09CF-C7FC-4F22-A075-7E9AA26BD1A1}" type="pres">
      <dgm:prSet presAssocID="{D3F6369A-E585-443E-99C2-879731FAAFB5}" presName="sibTrans" presStyleCnt="0"/>
      <dgm:spPr/>
      <dgm:t>
        <a:bodyPr/>
        <a:lstStyle/>
        <a:p>
          <a:endParaRPr lang="pt-BR"/>
        </a:p>
      </dgm:t>
    </dgm:pt>
    <dgm:pt modelId="{80E113D9-2307-4897-9F25-2EF1385D9A7C}" type="pres">
      <dgm:prSet presAssocID="{7E258CAE-5286-4145-B7E7-1B9552CF6D9E}" presName="parenttextcomposite" presStyleCnt="0"/>
      <dgm:spPr/>
      <dgm:t>
        <a:bodyPr/>
        <a:lstStyle/>
        <a:p>
          <a:endParaRPr lang="pt-BR"/>
        </a:p>
      </dgm:t>
    </dgm:pt>
    <dgm:pt modelId="{2BF24E50-2D9D-4BEA-AA20-D447044EED9D}" type="pres">
      <dgm:prSet presAssocID="{7E258CAE-5286-4145-B7E7-1B9552CF6D9E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72D6B2-2F48-41A0-B599-2E143037BA61}" type="pres">
      <dgm:prSet presAssocID="{7E258CAE-5286-4145-B7E7-1B9552CF6D9E}" presName="composite" presStyleCnt="0"/>
      <dgm:spPr/>
      <dgm:t>
        <a:bodyPr/>
        <a:lstStyle/>
        <a:p>
          <a:endParaRPr lang="pt-BR"/>
        </a:p>
      </dgm:t>
    </dgm:pt>
    <dgm:pt modelId="{20264618-F4F4-439F-A2D2-C60DF0590161}" type="pres">
      <dgm:prSet presAssocID="{7E258CAE-5286-4145-B7E7-1B9552CF6D9E}" presName="chevron1" presStyleLbl="alignNode1" presStyleIdx="7" presStyleCnt="14"/>
      <dgm:spPr/>
      <dgm:t>
        <a:bodyPr/>
        <a:lstStyle/>
        <a:p>
          <a:endParaRPr lang="pt-BR"/>
        </a:p>
      </dgm:t>
    </dgm:pt>
    <dgm:pt modelId="{2B0DDBFB-67C8-42EE-9C7C-2352163D8050}" type="pres">
      <dgm:prSet presAssocID="{7E258CAE-5286-4145-B7E7-1B9552CF6D9E}" presName="chevron2" presStyleLbl="alignNode1" presStyleIdx="8" presStyleCnt="14"/>
      <dgm:spPr/>
      <dgm:t>
        <a:bodyPr/>
        <a:lstStyle/>
        <a:p>
          <a:endParaRPr lang="pt-BR"/>
        </a:p>
      </dgm:t>
    </dgm:pt>
    <dgm:pt modelId="{18978CD9-B2F0-4918-A645-A566ADD4DFA9}" type="pres">
      <dgm:prSet presAssocID="{7E258CAE-5286-4145-B7E7-1B9552CF6D9E}" presName="chevron3" presStyleLbl="alignNode1" presStyleIdx="9" presStyleCnt="14"/>
      <dgm:spPr/>
      <dgm:t>
        <a:bodyPr/>
        <a:lstStyle/>
        <a:p>
          <a:endParaRPr lang="pt-BR"/>
        </a:p>
      </dgm:t>
    </dgm:pt>
    <dgm:pt modelId="{069AA888-2E4C-42D8-8CB3-A276CD875C2E}" type="pres">
      <dgm:prSet presAssocID="{7E258CAE-5286-4145-B7E7-1B9552CF6D9E}" presName="chevron4" presStyleLbl="alignNode1" presStyleIdx="10" presStyleCnt="14"/>
      <dgm:spPr/>
      <dgm:t>
        <a:bodyPr/>
        <a:lstStyle/>
        <a:p>
          <a:endParaRPr lang="pt-BR"/>
        </a:p>
      </dgm:t>
    </dgm:pt>
    <dgm:pt modelId="{F09E9074-430A-4C8C-8D38-EC38656CC4F1}" type="pres">
      <dgm:prSet presAssocID="{7E258CAE-5286-4145-B7E7-1B9552CF6D9E}" presName="chevron5" presStyleLbl="alignNode1" presStyleIdx="11" presStyleCnt="14"/>
      <dgm:spPr/>
      <dgm:t>
        <a:bodyPr/>
        <a:lstStyle/>
        <a:p>
          <a:endParaRPr lang="pt-BR"/>
        </a:p>
      </dgm:t>
    </dgm:pt>
    <dgm:pt modelId="{DA3C374F-247C-46C1-ABBC-AEFFFF74AE55}" type="pres">
      <dgm:prSet presAssocID="{7E258CAE-5286-4145-B7E7-1B9552CF6D9E}" presName="chevron6" presStyleLbl="alignNode1" presStyleIdx="12" presStyleCnt="14"/>
      <dgm:spPr/>
      <dgm:t>
        <a:bodyPr/>
        <a:lstStyle/>
        <a:p>
          <a:endParaRPr lang="pt-BR"/>
        </a:p>
      </dgm:t>
    </dgm:pt>
    <dgm:pt modelId="{2F28DF3C-1A29-4360-89AF-97133D096F9F}" type="pres">
      <dgm:prSet presAssocID="{7E258CAE-5286-4145-B7E7-1B9552CF6D9E}" presName="chevron7" presStyleLbl="alignNode1" presStyleIdx="13" presStyleCnt="14"/>
      <dgm:spPr/>
      <dgm:t>
        <a:bodyPr/>
        <a:lstStyle/>
        <a:p>
          <a:endParaRPr lang="pt-BR"/>
        </a:p>
      </dgm:t>
    </dgm:pt>
    <dgm:pt modelId="{BE7BA4EA-BDC2-4EC5-9C37-F76DECE1D04B}" type="pres">
      <dgm:prSet presAssocID="{7E258CAE-5286-4145-B7E7-1B9552CF6D9E}" presName="childtext" presStyleLbl="solidFgAcc1" presStyleIdx="1" presStyleCnt="2" custScaleX="10235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18E6E92-2ADC-401D-B605-CDAD0D1334F0}" type="presOf" srcId="{2AB097D5-FE28-4474-8398-FC6C7DB895E9}" destId="{C290FFB7-1EB7-47B5-9E47-2A5AF0DC61ED}" srcOrd="0" destOrd="0" presId="urn:microsoft.com/office/officeart/2008/layout/VerticalAccentList"/>
    <dgm:cxn modelId="{58888026-4745-454F-8669-F55D55CBA0C0}" type="presOf" srcId="{0AC7664C-D9DD-4C5C-898E-24B746888ADA}" destId="{BE7BA4EA-BDC2-4EC5-9C37-F76DECE1D04B}" srcOrd="0" destOrd="0" presId="urn:microsoft.com/office/officeart/2008/layout/VerticalAccentList"/>
    <dgm:cxn modelId="{FA739904-EB46-4EFA-9555-3C9603725005}" srcId="{2AB097D5-FE28-4474-8398-FC6C7DB895E9}" destId="{7E258CAE-5286-4145-B7E7-1B9552CF6D9E}" srcOrd="1" destOrd="0" parTransId="{59D2199B-A9D7-4E67-8F2D-C87E8F2CFC5C}" sibTransId="{0457C908-36A5-4041-A9E0-C33F1D0BC25A}"/>
    <dgm:cxn modelId="{28B14DDC-AD04-4E45-BEBA-82335372BCFF}" srcId="{2AB097D5-FE28-4474-8398-FC6C7DB895E9}" destId="{701C0FFE-D1B9-464F-9C45-35555D7EEF28}" srcOrd="0" destOrd="0" parTransId="{DCC938A9-1C2C-44BB-80C9-B1E08643CC7E}" sibTransId="{D3F6369A-E585-443E-99C2-879731FAAFB5}"/>
    <dgm:cxn modelId="{05E55DDA-E7C2-406F-A837-B4C1B02366C9}" type="presOf" srcId="{701C0FFE-D1B9-464F-9C45-35555D7EEF28}" destId="{1C16FE5B-A27A-4069-8E3E-EEE6292C7F95}" srcOrd="0" destOrd="0" presId="urn:microsoft.com/office/officeart/2008/layout/VerticalAccentList"/>
    <dgm:cxn modelId="{717D8BE7-D6C7-4804-85C8-115948669155}" type="presOf" srcId="{66868111-D814-4DF5-A617-4DCC505F4F8D}" destId="{3EFD8A6F-90BD-4B9C-ADFC-075C91A11D7A}" srcOrd="0" destOrd="0" presId="urn:microsoft.com/office/officeart/2008/layout/VerticalAccentList"/>
    <dgm:cxn modelId="{7BAB5CD1-409D-46CC-85C3-EF22A122A2A2}" srcId="{701C0FFE-D1B9-464F-9C45-35555D7EEF28}" destId="{66868111-D814-4DF5-A617-4DCC505F4F8D}" srcOrd="0" destOrd="0" parTransId="{2C6DDC33-4BF2-41FB-9A4A-95F99C83B740}" sibTransId="{1DD83DD0-2BFD-4EBA-9332-0EA3FB1E967C}"/>
    <dgm:cxn modelId="{E07B5ADD-DDD3-44E8-B5EC-E52235B657AB}" type="presOf" srcId="{7E258CAE-5286-4145-B7E7-1B9552CF6D9E}" destId="{2BF24E50-2D9D-4BEA-AA20-D447044EED9D}" srcOrd="0" destOrd="0" presId="urn:microsoft.com/office/officeart/2008/layout/VerticalAccentList"/>
    <dgm:cxn modelId="{D2AE8D58-226E-4161-B72A-B2499D52B3D9}" srcId="{7E258CAE-5286-4145-B7E7-1B9552CF6D9E}" destId="{0AC7664C-D9DD-4C5C-898E-24B746888ADA}" srcOrd="0" destOrd="0" parTransId="{2D47A2B7-DCFE-4876-9839-09EBA7BE5B19}" sibTransId="{C4672319-58F2-4DE3-B87B-A58264ACD63C}"/>
    <dgm:cxn modelId="{0854F94D-1DEA-4C18-B89A-910597DE88F0}" type="presParOf" srcId="{C290FFB7-1EB7-47B5-9E47-2A5AF0DC61ED}" destId="{67FFEE93-DBEA-4881-B4A4-41F86010F4B2}" srcOrd="0" destOrd="0" presId="urn:microsoft.com/office/officeart/2008/layout/VerticalAccentList"/>
    <dgm:cxn modelId="{7E29AE5F-933C-419D-B8AB-0BAC97091C1F}" type="presParOf" srcId="{67FFEE93-DBEA-4881-B4A4-41F86010F4B2}" destId="{1C16FE5B-A27A-4069-8E3E-EEE6292C7F95}" srcOrd="0" destOrd="0" presId="urn:microsoft.com/office/officeart/2008/layout/VerticalAccentList"/>
    <dgm:cxn modelId="{CA9C9F11-278E-4B9F-9863-08447A756867}" type="presParOf" srcId="{C290FFB7-1EB7-47B5-9E47-2A5AF0DC61ED}" destId="{64299FEC-2487-45C4-8A24-AF92A60BC475}" srcOrd="1" destOrd="0" presId="urn:microsoft.com/office/officeart/2008/layout/VerticalAccentList"/>
    <dgm:cxn modelId="{875A8DA7-84EA-4399-9C6D-8A2F6343A7A5}" type="presParOf" srcId="{64299FEC-2487-45C4-8A24-AF92A60BC475}" destId="{ABB992F7-539C-4472-B5F8-2189C31DDDE6}" srcOrd="0" destOrd="0" presId="urn:microsoft.com/office/officeart/2008/layout/VerticalAccentList"/>
    <dgm:cxn modelId="{2A8E11EC-CD04-4153-A45C-91981909BD7A}" type="presParOf" srcId="{64299FEC-2487-45C4-8A24-AF92A60BC475}" destId="{E493933C-BEA7-4DE7-AA83-0F08EF7700C5}" srcOrd="1" destOrd="0" presId="urn:microsoft.com/office/officeart/2008/layout/VerticalAccentList"/>
    <dgm:cxn modelId="{E9D9E81F-251C-49B0-8D71-D324E7910519}" type="presParOf" srcId="{64299FEC-2487-45C4-8A24-AF92A60BC475}" destId="{F8149ED1-29BC-4D84-BF52-4527C1D95D36}" srcOrd="2" destOrd="0" presId="urn:microsoft.com/office/officeart/2008/layout/VerticalAccentList"/>
    <dgm:cxn modelId="{1F0EE3D8-688D-4AE8-B22A-D5A22F899C52}" type="presParOf" srcId="{64299FEC-2487-45C4-8A24-AF92A60BC475}" destId="{46409B21-3F6B-4352-A902-B74C96B204F6}" srcOrd="3" destOrd="0" presId="urn:microsoft.com/office/officeart/2008/layout/VerticalAccentList"/>
    <dgm:cxn modelId="{1B65AFAF-5548-41FD-9309-BE9855955A59}" type="presParOf" srcId="{64299FEC-2487-45C4-8A24-AF92A60BC475}" destId="{4BB2F866-EB2C-436E-B85E-35C5345325AB}" srcOrd="4" destOrd="0" presId="urn:microsoft.com/office/officeart/2008/layout/VerticalAccentList"/>
    <dgm:cxn modelId="{0AE1818D-BF4B-4D98-B9F2-24DC9A0A94E6}" type="presParOf" srcId="{64299FEC-2487-45C4-8A24-AF92A60BC475}" destId="{C0CED161-208B-428D-AB6E-20588224BDF2}" srcOrd="5" destOrd="0" presId="urn:microsoft.com/office/officeart/2008/layout/VerticalAccentList"/>
    <dgm:cxn modelId="{6F0F1D46-3603-4B24-BD10-9B0CD912243C}" type="presParOf" srcId="{64299FEC-2487-45C4-8A24-AF92A60BC475}" destId="{11FB64EC-2697-4CBD-BD21-0D67D7826866}" srcOrd="6" destOrd="0" presId="urn:microsoft.com/office/officeart/2008/layout/VerticalAccentList"/>
    <dgm:cxn modelId="{9EA152AE-8356-4301-B216-A3E2E7F9B5C6}" type="presParOf" srcId="{64299FEC-2487-45C4-8A24-AF92A60BC475}" destId="{3EFD8A6F-90BD-4B9C-ADFC-075C91A11D7A}" srcOrd="7" destOrd="0" presId="urn:microsoft.com/office/officeart/2008/layout/VerticalAccentList"/>
    <dgm:cxn modelId="{FBFE42BD-6EA1-4162-A50F-672213C35287}" type="presParOf" srcId="{C290FFB7-1EB7-47B5-9E47-2A5AF0DC61ED}" destId="{12AC09CF-C7FC-4F22-A075-7E9AA26BD1A1}" srcOrd="2" destOrd="0" presId="urn:microsoft.com/office/officeart/2008/layout/VerticalAccentList"/>
    <dgm:cxn modelId="{36A9771D-55F7-4A91-8F85-845FDFB9E743}" type="presParOf" srcId="{C290FFB7-1EB7-47B5-9E47-2A5AF0DC61ED}" destId="{80E113D9-2307-4897-9F25-2EF1385D9A7C}" srcOrd="3" destOrd="0" presId="urn:microsoft.com/office/officeart/2008/layout/VerticalAccentList"/>
    <dgm:cxn modelId="{944F55B9-CF6D-4166-9FDE-B9AEA59FC059}" type="presParOf" srcId="{80E113D9-2307-4897-9F25-2EF1385D9A7C}" destId="{2BF24E50-2D9D-4BEA-AA20-D447044EED9D}" srcOrd="0" destOrd="0" presId="urn:microsoft.com/office/officeart/2008/layout/VerticalAccentList"/>
    <dgm:cxn modelId="{42E94A83-8C1B-4A90-9EBC-21E0A84307DD}" type="presParOf" srcId="{C290FFB7-1EB7-47B5-9E47-2A5AF0DC61ED}" destId="{3372D6B2-2F48-41A0-B599-2E143037BA61}" srcOrd="4" destOrd="0" presId="urn:microsoft.com/office/officeart/2008/layout/VerticalAccentList"/>
    <dgm:cxn modelId="{624F14BF-502E-4CAC-AD58-B231E950502B}" type="presParOf" srcId="{3372D6B2-2F48-41A0-B599-2E143037BA61}" destId="{20264618-F4F4-439F-A2D2-C60DF0590161}" srcOrd="0" destOrd="0" presId="urn:microsoft.com/office/officeart/2008/layout/VerticalAccentList"/>
    <dgm:cxn modelId="{3363EA08-C2AE-4794-9402-60ED37ED0798}" type="presParOf" srcId="{3372D6B2-2F48-41A0-B599-2E143037BA61}" destId="{2B0DDBFB-67C8-42EE-9C7C-2352163D8050}" srcOrd="1" destOrd="0" presId="urn:microsoft.com/office/officeart/2008/layout/VerticalAccentList"/>
    <dgm:cxn modelId="{0DEC507C-417C-4DFF-9F40-71F372722740}" type="presParOf" srcId="{3372D6B2-2F48-41A0-B599-2E143037BA61}" destId="{18978CD9-B2F0-4918-A645-A566ADD4DFA9}" srcOrd="2" destOrd="0" presId="urn:microsoft.com/office/officeart/2008/layout/VerticalAccentList"/>
    <dgm:cxn modelId="{100E1E9F-4140-4A36-B8EE-7165451B33F4}" type="presParOf" srcId="{3372D6B2-2F48-41A0-B599-2E143037BA61}" destId="{069AA888-2E4C-42D8-8CB3-A276CD875C2E}" srcOrd="3" destOrd="0" presId="urn:microsoft.com/office/officeart/2008/layout/VerticalAccentList"/>
    <dgm:cxn modelId="{FE6D9D68-1598-4D28-9346-FF506DA949A9}" type="presParOf" srcId="{3372D6B2-2F48-41A0-B599-2E143037BA61}" destId="{F09E9074-430A-4C8C-8D38-EC38656CC4F1}" srcOrd="4" destOrd="0" presId="urn:microsoft.com/office/officeart/2008/layout/VerticalAccentList"/>
    <dgm:cxn modelId="{C55D8CF9-A23D-45FD-9109-C2EEB28C41A3}" type="presParOf" srcId="{3372D6B2-2F48-41A0-B599-2E143037BA61}" destId="{DA3C374F-247C-46C1-ABBC-AEFFFF74AE55}" srcOrd="5" destOrd="0" presId="urn:microsoft.com/office/officeart/2008/layout/VerticalAccentList"/>
    <dgm:cxn modelId="{6C559B5D-62D1-41EB-837E-C32A0DF80FF1}" type="presParOf" srcId="{3372D6B2-2F48-41A0-B599-2E143037BA61}" destId="{2F28DF3C-1A29-4360-89AF-97133D096F9F}" srcOrd="6" destOrd="0" presId="urn:microsoft.com/office/officeart/2008/layout/VerticalAccentList"/>
    <dgm:cxn modelId="{CE8C33D2-B54D-48CE-AF15-CF809E775832}" type="presParOf" srcId="{3372D6B2-2F48-41A0-B599-2E143037BA61}" destId="{BE7BA4EA-BDC2-4EC5-9C37-F76DECE1D04B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0D0C47-8D07-44D4-BA64-E5023E65C126}">
      <dsp:nvSpPr>
        <dsp:cNvPr id="0" name=""/>
        <dsp:cNvSpPr/>
      </dsp:nvSpPr>
      <dsp:spPr>
        <a:xfrm>
          <a:off x="0" y="666240"/>
          <a:ext cx="8839120" cy="158840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rPr>
            <a:t>Visa a da formação de pessoas livres, responsáveis, solidárias, conscientes de seus deveres, limites e direitos, abertas ao transcendente, com base nos valores humanísticos.</a:t>
          </a:r>
          <a:endParaRPr lang="pt-BR" sz="2000" b="1" kern="1200" dirty="0">
            <a:solidFill>
              <a:schemeClr val="accent6">
                <a:lumMod val="75000"/>
              </a:schemeClr>
            </a:solidFill>
            <a:latin typeface="Comic Sans MS" pitchFamily="66" charset="0"/>
          </a:endParaRPr>
        </a:p>
      </dsp:txBody>
      <dsp:txXfrm>
        <a:off x="0" y="666240"/>
        <a:ext cx="8839120" cy="15884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AD4D7C-D9E5-4F50-9680-32EA9D3710A3}">
      <dsp:nvSpPr>
        <dsp:cNvPr id="0" name=""/>
        <dsp:cNvSpPr/>
      </dsp:nvSpPr>
      <dsp:spPr>
        <a:xfrm>
          <a:off x="2354211" y="144013"/>
          <a:ext cx="4063951" cy="1411356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1DD54-E1DC-4B12-92E3-07D5B60AAAC4}">
      <dsp:nvSpPr>
        <dsp:cNvPr id="0" name=""/>
        <dsp:cNvSpPr/>
      </dsp:nvSpPr>
      <dsp:spPr>
        <a:xfrm>
          <a:off x="3960441" y="3384378"/>
          <a:ext cx="787587" cy="504056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EFB6DD-BB31-4824-B43A-33295DA1B419}">
      <dsp:nvSpPr>
        <dsp:cNvPr id="0" name=""/>
        <dsp:cNvSpPr/>
      </dsp:nvSpPr>
      <dsp:spPr>
        <a:xfrm>
          <a:off x="2716363" y="3960443"/>
          <a:ext cx="3780420" cy="945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latin typeface="Comic Sans MS" pitchFamily="66" charset="0"/>
              <a:ea typeface="Times New Roman" pitchFamily="18" charset="0"/>
              <a:cs typeface="Arial" charset="0"/>
            </a:rPr>
            <a:t>Primeiro Segmento do Ensino  Fundamental do Centro Educacional Nossa Senhora Auxiliadora (CENSA), na cidade de Campos dos </a:t>
          </a:r>
          <a:r>
            <a:rPr lang="pt-PT" sz="1400" b="1" kern="1200" dirty="0" err="1" smtClean="0">
              <a:latin typeface="Comic Sans MS" pitchFamily="66" charset="0"/>
              <a:ea typeface="Times New Roman" pitchFamily="18" charset="0"/>
              <a:cs typeface="Arial" charset="0"/>
            </a:rPr>
            <a:t>Goytacazes</a:t>
          </a:r>
          <a:r>
            <a:rPr lang="pt-PT" sz="1400" b="1" kern="1200" dirty="0" smtClean="0">
              <a:latin typeface="Comic Sans MS" pitchFamily="66" charset="0"/>
              <a:ea typeface="Times New Roman" pitchFamily="18" charset="0"/>
              <a:cs typeface="Arial" charset="0"/>
            </a:rPr>
            <a:t>, Estado do Rio de Janeiro, Brasil</a:t>
          </a:r>
          <a:r>
            <a:rPr lang="pt-PT" sz="1400" kern="1200" dirty="0" smtClean="0">
              <a:latin typeface="Comic Sans MS" pitchFamily="66" charset="0"/>
              <a:ea typeface="Times New Roman" pitchFamily="18" charset="0"/>
              <a:cs typeface="Arial" charset="0"/>
            </a:rPr>
            <a:t>.</a:t>
          </a:r>
          <a:endParaRPr lang="pt-PT" sz="1400" b="1" kern="1200" dirty="0"/>
        </a:p>
      </dsp:txBody>
      <dsp:txXfrm>
        <a:off x="2716363" y="3960443"/>
        <a:ext cx="3780420" cy="945105"/>
      </dsp:txXfrm>
    </dsp:sp>
    <dsp:sp modelId="{44F73A19-37B6-4885-8288-8F03C345FA53}">
      <dsp:nvSpPr>
        <dsp:cNvPr id="0" name=""/>
        <dsp:cNvSpPr/>
      </dsp:nvSpPr>
      <dsp:spPr>
        <a:xfrm>
          <a:off x="3831725" y="1725131"/>
          <a:ext cx="1417657" cy="141765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Professores</a:t>
          </a:r>
          <a:endParaRPr lang="pt-PT" sz="1400" kern="1200" dirty="0"/>
        </a:p>
      </dsp:txBody>
      <dsp:txXfrm>
        <a:off x="3831725" y="1725131"/>
        <a:ext cx="1417657" cy="1417657"/>
      </dsp:txXfrm>
    </dsp:sp>
    <dsp:sp modelId="{0113A95B-D51C-4B7B-A20D-C56C573ADE3E}">
      <dsp:nvSpPr>
        <dsp:cNvPr id="0" name=""/>
        <dsp:cNvSpPr/>
      </dsp:nvSpPr>
      <dsp:spPr>
        <a:xfrm>
          <a:off x="2817313" y="661573"/>
          <a:ext cx="1417657" cy="1417657"/>
        </a:xfrm>
        <a:prstGeom prst="ellipse">
          <a:avLst/>
        </a:prstGeom>
        <a:gradFill rotWithShape="0">
          <a:gsLst>
            <a:gs pos="0">
              <a:schemeClr val="accent3">
                <a:hueOff val="-4194735"/>
                <a:satOff val="-12560"/>
                <a:lumOff val="-1569"/>
                <a:alphaOff val="0"/>
                <a:shade val="58000"/>
                <a:satMod val="150000"/>
              </a:schemeClr>
            </a:gs>
            <a:gs pos="72000">
              <a:schemeClr val="accent3">
                <a:hueOff val="-4194735"/>
                <a:satOff val="-12560"/>
                <a:lumOff val="-1569"/>
                <a:alphaOff val="0"/>
                <a:tint val="90000"/>
                <a:satMod val="135000"/>
              </a:schemeClr>
            </a:gs>
            <a:gs pos="100000">
              <a:schemeClr val="accent3">
                <a:hueOff val="-4194735"/>
                <a:satOff val="-12560"/>
                <a:lumOff val="-1569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Alunos</a:t>
          </a:r>
          <a:endParaRPr lang="pt-PT" sz="1400" kern="1200" dirty="0"/>
        </a:p>
      </dsp:txBody>
      <dsp:txXfrm>
        <a:off x="2817313" y="661573"/>
        <a:ext cx="1417657" cy="1417657"/>
      </dsp:txXfrm>
    </dsp:sp>
    <dsp:sp modelId="{9573E419-D88D-41F2-B2C3-D676F7B43C4D}">
      <dsp:nvSpPr>
        <dsp:cNvPr id="0" name=""/>
        <dsp:cNvSpPr/>
      </dsp:nvSpPr>
      <dsp:spPr>
        <a:xfrm>
          <a:off x="4266474" y="318815"/>
          <a:ext cx="1417657" cy="1417657"/>
        </a:xfrm>
        <a:prstGeom prst="ellipse">
          <a:avLst/>
        </a:prstGeom>
        <a:gradFill rotWithShape="0">
          <a:gsLst>
            <a:gs pos="0">
              <a:schemeClr val="accent3">
                <a:hueOff val="-8389470"/>
                <a:satOff val="-25119"/>
                <a:lumOff val="-3137"/>
                <a:alphaOff val="0"/>
                <a:shade val="58000"/>
                <a:satMod val="150000"/>
              </a:schemeClr>
            </a:gs>
            <a:gs pos="72000">
              <a:schemeClr val="accent3">
                <a:hueOff val="-8389470"/>
                <a:satOff val="-25119"/>
                <a:lumOff val="-3137"/>
                <a:alphaOff val="0"/>
                <a:tint val="90000"/>
                <a:satMod val="135000"/>
              </a:schemeClr>
            </a:gs>
            <a:gs pos="100000">
              <a:schemeClr val="accent3">
                <a:hueOff val="-8389470"/>
                <a:satOff val="-25119"/>
                <a:lumOff val="-3137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Pais</a:t>
          </a:r>
          <a:endParaRPr lang="pt-PT" sz="1400" kern="1200" dirty="0"/>
        </a:p>
      </dsp:txBody>
      <dsp:txXfrm>
        <a:off x="4266474" y="318815"/>
        <a:ext cx="1417657" cy="1417657"/>
      </dsp:txXfrm>
    </dsp:sp>
    <dsp:sp modelId="{34C9D73D-8E16-4C99-B867-DD5767FE0589}">
      <dsp:nvSpPr>
        <dsp:cNvPr id="0" name=""/>
        <dsp:cNvSpPr/>
      </dsp:nvSpPr>
      <dsp:spPr>
        <a:xfrm>
          <a:off x="2187243" y="0"/>
          <a:ext cx="4410490" cy="352839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7845B9-7872-465A-961F-CA36290EA921}">
      <dsp:nvSpPr>
        <dsp:cNvPr id="0" name=""/>
        <dsp:cNvSpPr/>
      </dsp:nvSpPr>
      <dsp:spPr>
        <a:xfrm>
          <a:off x="20457" y="478809"/>
          <a:ext cx="2296107" cy="92738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PARADIGMA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CONSERVADOR</a:t>
          </a:r>
          <a:endParaRPr lang="pt-BR" sz="2000" b="1" kern="1200" dirty="0"/>
        </a:p>
      </dsp:txBody>
      <dsp:txXfrm>
        <a:off x="20457" y="478809"/>
        <a:ext cx="2296107" cy="927382"/>
      </dsp:txXfrm>
    </dsp:sp>
    <dsp:sp modelId="{9BB9AF04-6BD9-4D95-B3B9-874A706E8485}">
      <dsp:nvSpPr>
        <dsp:cNvPr id="0" name=""/>
        <dsp:cNvSpPr/>
      </dsp:nvSpPr>
      <dsp:spPr>
        <a:xfrm>
          <a:off x="250068" y="1406192"/>
          <a:ext cx="213919" cy="625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807"/>
              </a:lnTo>
              <a:lnTo>
                <a:pt x="213919" y="625807"/>
              </a:lnTo>
            </a:path>
          </a:pathLst>
        </a:custGeom>
        <a:noFill/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78133-D65A-48DD-8514-CBBAE0565E54}">
      <dsp:nvSpPr>
        <dsp:cNvPr id="0" name=""/>
        <dsp:cNvSpPr/>
      </dsp:nvSpPr>
      <dsp:spPr>
        <a:xfrm>
          <a:off x="463987" y="1568308"/>
          <a:ext cx="2621436" cy="927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CONTEUDISTA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AULAS EXPOSITIVAS</a:t>
          </a:r>
          <a:endParaRPr lang="pt-BR" sz="2000" kern="1200" dirty="0"/>
        </a:p>
      </dsp:txBody>
      <dsp:txXfrm>
        <a:off x="463987" y="1568308"/>
        <a:ext cx="2621436" cy="927382"/>
      </dsp:txXfrm>
    </dsp:sp>
    <dsp:sp modelId="{272D5E07-6D74-46DA-B815-E03133899742}">
      <dsp:nvSpPr>
        <dsp:cNvPr id="0" name=""/>
        <dsp:cNvSpPr/>
      </dsp:nvSpPr>
      <dsp:spPr>
        <a:xfrm>
          <a:off x="250068" y="1406192"/>
          <a:ext cx="213919" cy="1732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2740"/>
              </a:lnTo>
              <a:lnTo>
                <a:pt x="213919" y="1732740"/>
              </a:lnTo>
            </a:path>
          </a:pathLst>
        </a:custGeom>
        <a:noFill/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27C3D-49B3-41D8-9F9B-294B9DA656C9}">
      <dsp:nvSpPr>
        <dsp:cNvPr id="0" name=""/>
        <dsp:cNvSpPr/>
      </dsp:nvSpPr>
      <dsp:spPr>
        <a:xfrm>
          <a:off x="463987" y="2727537"/>
          <a:ext cx="2841412" cy="822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hueOff val="-1003625"/>
              <a:satOff val="5210"/>
              <a:lumOff val="37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TRANSMISSÃO DO CONHECIMENTO</a:t>
          </a:r>
          <a:endParaRPr lang="pt-BR" sz="2000" kern="1200" dirty="0"/>
        </a:p>
      </dsp:txBody>
      <dsp:txXfrm>
        <a:off x="463987" y="2727537"/>
        <a:ext cx="2841412" cy="822792"/>
      </dsp:txXfrm>
    </dsp:sp>
    <dsp:sp modelId="{010DDCFD-7437-4237-8443-0F644DF3273F}">
      <dsp:nvSpPr>
        <dsp:cNvPr id="0" name=""/>
        <dsp:cNvSpPr/>
      </dsp:nvSpPr>
      <dsp:spPr>
        <a:xfrm>
          <a:off x="3166863" y="409079"/>
          <a:ext cx="3011138" cy="927382"/>
        </a:xfrm>
        <a:prstGeom prst="roundRect">
          <a:avLst>
            <a:gd name="adj" fmla="val 10000"/>
          </a:avLst>
        </a:prstGeom>
        <a:solidFill>
          <a:schemeClr val="accent5">
            <a:hueOff val="-3010874"/>
            <a:satOff val="15631"/>
            <a:lumOff val="1137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PARADIGMA EMERGENTE</a:t>
          </a:r>
          <a:endParaRPr lang="pt-BR" sz="2400" kern="1200" dirty="0"/>
        </a:p>
      </dsp:txBody>
      <dsp:txXfrm>
        <a:off x="3166863" y="409079"/>
        <a:ext cx="3011138" cy="927382"/>
      </dsp:txXfrm>
    </dsp:sp>
    <dsp:sp modelId="{B29A7BB1-2112-449D-96BE-8DD6D90CFB6A}">
      <dsp:nvSpPr>
        <dsp:cNvPr id="0" name=""/>
        <dsp:cNvSpPr/>
      </dsp:nvSpPr>
      <dsp:spPr>
        <a:xfrm>
          <a:off x="3467977" y="1336462"/>
          <a:ext cx="301113" cy="69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537"/>
              </a:lnTo>
              <a:lnTo>
                <a:pt x="301113" y="695537"/>
              </a:lnTo>
            </a:path>
          </a:pathLst>
        </a:custGeom>
        <a:noFill/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6C7EA-10DE-4B05-923B-00D8EEB246F0}">
      <dsp:nvSpPr>
        <dsp:cNvPr id="0" name=""/>
        <dsp:cNvSpPr/>
      </dsp:nvSpPr>
      <dsp:spPr>
        <a:xfrm>
          <a:off x="3769091" y="1568308"/>
          <a:ext cx="2730526" cy="927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hueOff val="-2007249"/>
              <a:satOff val="10421"/>
              <a:lumOff val="75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EDUCAÇÃO REFLEXIVA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INTERAÇÃO </a:t>
          </a:r>
          <a:r>
            <a:rPr lang="pt-BR" sz="2000" kern="1200" dirty="0" err="1" smtClean="0"/>
            <a:t>PROFº</a:t>
          </a:r>
          <a:r>
            <a:rPr lang="pt-BR" sz="2000" kern="1200" dirty="0" smtClean="0"/>
            <a:t>-ALUNO</a:t>
          </a:r>
          <a:endParaRPr lang="pt-BR" sz="2000" kern="1200" dirty="0"/>
        </a:p>
      </dsp:txBody>
      <dsp:txXfrm>
        <a:off x="3769091" y="1568308"/>
        <a:ext cx="2730526" cy="927382"/>
      </dsp:txXfrm>
    </dsp:sp>
    <dsp:sp modelId="{3CE388EE-5908-45E6-B62C-EECF411775B4}">
      <dsp:nvSpPr>
        <dsp:cNvPr id="0" name=""/>
        <dsp:cNvSpPr/>
      </dsp:nvSpPr>
      <dsp:spPr>
        <a:xfrm>
          <a:off x="3467977" y="1336462"/>
          <a:ext cx="301113" cy="1854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4765"/>
              </a:lnTo>
              <a:lnTo>
                <a:pt x="301113" y="1854765"/>
              </a:lnTo>
            </a:path>
          </a:pathLst>
        </a:custGeom>
        <a:noFill/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7C1D1-C316-49E4-A291-879ACBEF2AE2}">
      <dsp:nvSpPr>
        <dsp:cNvPr id="0" name=""/>
        <dsp:cNvSpPr/>
      </dsp:nvSpPr>
      <dsp:spPr>
        <a:xfrm>
          <a:off x="3769091" y="2727537"/>
          <a:ext cx="2552721" cy="927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hueOff val="-3010874"/>
              <a:satOff val="15631"/>
              <a:lumOff val="1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PROFESSOR DESAFIADOR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VISÃO HOLÍSTICA</a:t>
          </a:r>
          <a:endParaRPr lang="pt-BR" sz="2000" kern="1200" dirty="0"/>
        </a:p>
      </dsp:txBody>
      <dsp:txXfrm>
        <a:off x="3769091" y="2727537"/>
        <a:ext cx="2552721" cy="92738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56C4F7-5AD1-498C-B140-9D8F613BEC55}">
      <dsp:nvSpPr>
        <dsp:cNvPr id="0" name=""/>
        <dsp:cNvSpPr/>
      </dsp:nvSpPr>
      <dsp:spPr>
        <a:xfrm>
          <a:off x="615471" y="0"/>
          <a:ext cx="4800599" cy="43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>
        <a:off x="615471" y="0"/>
        <a:ext cx="4800599" cy="436418"/>
      </dsp:txXfrm>
    </dsp:sp>
    <dsp:sp modelId="{5E3A433E-9832-44B9-AD57-9097247A0B06}">
      <dsp:nvSpPr>
        <dsp:cNvPr id="0" name=""/>
        <dsp:cNvSpPr/>
      </dsp:nvSpPr>
      <dsp:spPr>
        <a:xfrm>
          <a:off x="461276" y="437068"/>
          <a:ext cx="1123340" cy="88899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2738D-30A1-4426-BE5D-1C216171E5DE}">
      <dsp:nvSpPr>
        <dsp:cNvPr id="0" name=""/>
        <dsp:cNvSpPr/>
      </dsp:nvSpPr>
      <dsp:spPr>
        <a:xfrm>
          <a:off x="1136027" y="437068"/>
          <a:ext cx="1123340" cy="888999"/>
        </a:xfrm>
        <a:prstGeom prst="chevron">
          <a:avLst>
            <a:gd name="adj" fmla="val 70610"/>
          </a:avLst>
        </a:prstGeom>
        <a:solidFill>
          <a:schemeClr val="accent5">
            <a:hueOff val="-150544"/>
            <a:satOff val="782"/>
            <a:lumOff val="569"/>
            <a:alphaOff val="0"/>
          </a:schemeClr>
        </a:solidFill>
        <a:ln w="38100" cap="flat" cmpd="sng" algn="ctr">
          <a:solidFill>
            <a:schemeClr val="accent5">
              <a:hueOff val="-150544"/>
              <a:satOff val="782"/>
              <a:lumOff val="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B6457-1452-42FD-AA4D-E9293F08EF1F}">
      <dsp:nvSpPr>
        <dsp:cNvPr id="0" name=""/>
        <dsp:cNvSpPr/>
      </dsp:nvSpPr>
      <dsp:spPr>
        <a:xfrm>
          <a:off x="1811312" y="437068"/>
          <a:ext cx="1123340" cy="888999"/>
        </a:xfrm>
        <a:prstGeom prst="chevron">
          <a:avLst>
            <a:gd name="adj" fmla="val 70610"/>
          </a:avLst>
        </a:prstGeom>
        <a:solidFill>
          <a:schemeClr val="accent5">
            <a:hueOff val="-301087"/>
            <a:satOff val="1563"/>
            <a:lumOff val="1137"/>
            <a:alphaOff val="0"/>
          </a:schemeClr>
        </a:solidFill>
        <a:ln w="38100" cap="flat" cmpd="sng" algn="ctr">
          <a:solidFill>
            <a:schemeClr val="accent5">
              <a:hueOff val="-301087"/>
              <a:satOff val="1563"/>
              <a:lumOff val="1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CBCA3-C184-4321-B1BB-85630BE186D5}">
      <dsp:nvSpPr>
        <dsp:cNvPr id="0" name=""/>
        <dsp:cNvSpPr/>
      </dsp:nvSpPr>
      <dsp:spPr>
        <a:xfrm>
          <a:off x="2486063" y="437068"/>
          <a:ext cx="1123340" cy="888999"/>
        </a:xfrm>
        <a:prstGeom prst="chevron">
          <a:avLst>
            <a:gd name="adj" fmla="val 70610"/>
          </a:avLst>
        </a:prstGeom>
        <a:solidFill>
          <a:schemeClr val="accent5">
            <a:hueOff val="-451631"/>
            <a:satOff val="2345"/>
            <a:lumOff val="1706"/>
            <a:alphaOff val="0"/>
          </a:schemeClr>
        </a:solidFill>
        <a:ln w="38100" cap="flat" cmpd="sng" algn="ctr">
          <a:solidFill>
            <a:schemeClr val="accent5">
              <a:hueOff val="-451631"/>
              <a:satOff val="2345"/>
              <a:lumOff val="1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932D2-BDC7-4142-984E-02D2E195E785}">
      <dsp:nvSpPr>
        <dsp:cNvPr id="0" name=""/>
        <dsp:cNvSpPr/>
      </dsp:nvSpPr>
      <dsp:spPr>
        <a:xfrm>
          <a:off x="3161347" y="437068"/>
          <a:ext cx="1123340" cy="888999"/>
        </a:xfrm>
        <a:prstGeom prst="chevron">
          <a:avLst>
            <a:gd name="adj" fmla="val 70610"/>
          </a:avLst>
        </a:prstGeom>
        <a:solidFill>
          <a:schemeClr val="accent5">
            <a:hueOff val="-602175"/>
            <a:satOff val="3126"/>
            <a:lumOff val="2274"/>
            <a:alphaOff val="0"/>
          </a:schemeClr>
        </a:solidFill>
        <a:ln w="38100" cap="flat" cmpd="sng" algn="ctr">
          <a:solidFill>
            <a:schemeClr val="accent5">
              <a:hueOff val="-602175"/>
              <a:satOff val="3126"/>
              <a:lumOff val="2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5FBF3-F039-4428-8958-37CC3AF3C377}">
      <dsp:nvSpPr>
        <dsp:cNvPr id="0" name=""/>
        <dsp:cNvSpPr/>
      </dsp:nvSpPr>
      <dsp:spPr>
        <a:xfrm>
          <a:off x="3836098" y="437068"/>
          <a:ext cx="1123340" cy="888999"/>
        </a:xfrm>
        <a:prstGeom prst="chevron">
          <a:avLst>
            <a:gd name="adj" fmla="val 70610"/>
          </a:avLst>
        </a:prstGeom>
        <a:solidFill>
          <a:schemeClr val="accent5">
            <a:hueOff val="-752718"/>
            <a:satOff val="3908"/>
            <a:lumOff val="2843"/>
            <a:alphaOff val="0"/>
          </a:schemeClr>
        </a:solidFill>
        <a:ln w="38100" cap="flat" cmpd="sng" algn="ctr">
          <a:solidFill>
            <a:schemeClr val="accent5">
              <a:hueOff val="-752718"/>
              <a:satOff val="3908"/>
              <a:lumOff val="2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CF790-54FC-42BA-8B87-2BDA71DA4F09}">
      <dsp:nvSpPr>
        <dsp:cNvPr id="0" name=""/>
        <dsp:cNvSpPr/>
      </dsp:nvSpPr>
      <dsp:spPr>
        <a:xfrm>
          <a:off x="4511382" y="437068"/>
          <a:ext cx="1123340" cy="888999"/>
        </a:xfrm>
        <a:prstGeom prst="chevron">
          <a:avLst>
            <a:gd name="adj" fmla="val 70610"/>
          </a:avLst>
        </a:prstGeom>
        <a:solidFill>
          <a:schemeClr val="accent5">
            <a:hueOff val="-903262"/>
            <a:satOff val="4689"/>
            <a:lumOff val="3412"/>
            <a:alphaOff val="0"/>
          </a:schemeClr>
        </a:solidFill>
        <a:ln w="38100" cap="flat" cmpd="sng" algn="ctr">
          <a:solidFill>
            <a:schemeClr val="accent5">
              <a:hueOff val="-903262"/>
              <a:satOff val="4689"/>
              <a:lumOff val="3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560AF-500B-494F-80C8-250D978E56E2}">
      <dsp:nvSpPr>
        <dsp:cNvPr id="0" name=""/>
        <dsp:cNvSpPr/>
      </dsp:nvSpPr>
      <dsp:spPr>
        <a:xfrm>
          <a:off x="461276" y="525968"/>
          <a:ext cx="4863007" cy="711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Utilização das tecnologias pelos docentes.</a:t>
          </a:r>
          <a:endParaRPr lang="pt-BR" sz="2400" kern="1200" dirty="0"/>
        </a:p>
      </dsp:txBody>
      <dsp:txXfrm>
        <a:off x="461276" y="525968"/>
        <a:ext cx="4863007" cy="711199"/>
      </dsp:txXfrm>
    </dsp:sp>
    <dsp:sp modelId="{3DBF9133-FCC3-48C3-A598-70F5CA2AC28A}">
      <dsp:nvSpPr>
        <dsp:cNvPr id="0" name=""/>
        <dsp:cNvSpPr/>
      </dsp:nvSpPr>
      <dsp:spPr>
        <a:xfrm>
          <a:off x="461276" y="1398966"/>
          <a:ext cx="4800599" cy="43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>
        <a:off x="461276" y="1398966"/>
        <a:ext cx="4800599" cy="436418"/>
      </dsp:txXfrm>
    </dsp:sp>
    <dsp:sp modelId="{12542138-BC44-47BA-BB2E-2F5CBCE53930}">
      <dsp:nvSpPr>
        <dsp:cNvPr id="0" name=""/>
        <dsp:cNvSpPr/>
      </dsp:nvSpPr>
      <dsp:spPr>
        <a:xfrm>
          <a:off x="461276" y="1856521"/>
          <a:ext cx="1123340" cy="889000"/>
        </a:xfrm>
        <a:prstGeom prst="chevron">
          <a:avLst>
            <a:gd name="adj" fmla="val 70610"/>
          </a:avLst>
        </a:prstGeom>
        <a:solidFill>
          <a:schemeClr val="accent5">
            <a:hueOff val="-1053806"/>
            <a:satOff val="5471"/>
            <a:lumOff val="3980"/>
            <a:alphaOff val="0"/>
          </a:schemeClr>
        </a:solidFill>
        <a:ln w="38100" cap="flat" cmpd="sng" algn="ctr">
          <a:solidFill>
            <a:schemeClr val="accent5">
              <a:hueOff val="-1053806"/>
              <a:satOff val="5471"/>
              <a:lumOff val="3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5F0D9-BC43-4299-901A-2BBD8415F944}">
      <dsp:nvSpPr>
        <dsp:cNvPr id="0" name=""/>
        <dsp:cNvSpPr/>
      </dsp:nvSpPr>
      <dsp:spPr>
        <a:xfrm>
          <a:off x="1136027" y="1856521"/>
          <a:ext cx="1123340" cy="889000"/>
        </a:xfrm>
        <a:prstGeom prst="chevron">
          <a:avLst>
            <a:gd name="adj" fmla="val 70610"/>
          </a:avLst>
        </a:prstGeom>
        <a:solidFill>
          <a:schemeClr val="accent5">
            <a:hueOff val="-1204350"/>
            <a:satOff val="6252"/>
            <a:lumOff val="4549"/>
            <a:alphaOff val="0"/>
          </a:schemeClr>
        </a:solidFill>
        <a:ln w="38100" cap="flat" cmpd="sng" algn="ctr">
          <a:solidFill>
            <a:schemeClr val="accent5">
              <a:hueOff val="-1204350"/>
              <a:satOff val="6252"/>
              <a:lumOff val="4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E8F94-E737-4C4F-94CB-C75EB9E4A79E}">
      <dsp:nvSpPr>
        <dsp:cNvPr id="0" name=""/>
        <dsp:cNvSpPr/>
      </dsp:nvSpPr>
      <dsp:spPr>
        <a:xfrm>
          <a:off x="1811312" y="1856521"/>
          <a:ext cx="1123340" cy="889000"/>
        </a:xfrm>
        <a:prstGeom prst="chevron">
          <a:avLst>
            <a:gd name="adj" fmla="val 70610"/>
          </a:avLst>
        </a:prstGeom>
        <a:solidFill>
          <a:schemeClr val="accent5">
            <a:hueOff val="-1354893"/>
            <a:satOff val="7034"/>
            <a:lumOff val="5117"/>
            <a:alphaOff val="0"/>
          </a:schemeClr>
        </a:solidFill>
        <a:ln w="38100" cap="flat" cmpd="sng" algn="ctr">
          <a:solidFill>
            <a:schemeClr val="accent5">
              <a:hueOff val="-1354893"/>
              <a:satOff val="7034"/>
              <a:lumOff val="5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5A4BF-39F8-4FC8-AF51-6093085028C4}">
      <dsp:nvSpPr>
        <dsp:cNvPr id="0" name=""/>
        <dsp:cNvSpPr/>
      </dsp:nvSpPr>
      <dsp:spPr>
        <a:xfrm>
          <a:off x="2486063" y="1856521"/>
          <a:ext cx="1123340" cy="889000"/>
        </a:xfrm>
        <a:prstGeom prst="chevron">
          <a:avLst>
            <a:gd name="adj" fmla="val 70610"/>
          </a:avLst>
        </a:prstGeom>
        <a:solidFill>
          <a:schemeClr val="accent5">
            <a:hueOff val="-1505437"/>
            <a:satOff val="7815"/>
            <a:lumOff val="5686"/>
            <a:alphaOff val="0"/>
          </a:schemeClr>
        </a:solidFill>
        <a:ln w="38100" cap="flat" cmpd="sng" algn="ctr">
          <a:solidFill>
            <a:schemeClr val="accent5">
              <a:hueOff val="-1505437"/>
              <a:satOff val="7815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BE6B8-80B2-4318-8A2F-EB36C74F3565}">
      <dsp:nvSpPr>
        <dsp:cNvPr id="0" name=""/>
        <dsp:cNvSpPr/>
      </dsp:nvSpPr>
      <dsp:spPr>
        <a:xfrm>
          <a:off x="3161347" y="1856521"/>
          <a:ext cx="1123340" cy="889000"/>
        </a:xfrm>
        <a:prstGeom prst="chevron">
          <a:avLst>
            <a:gd name="adj" fmla="val 70610"/>
          </a:avLst>
        </a:prstGeom>
        <a:solidFill>
          <a:schemeClr val="accent5">
            <a:hueOff val="-1655981"/>
            <a:satOff val="8597"/>
            <a:lumOff val="6255"/>
            <a:alphaOff val="0"/>
          </a:schemeClr>
        </a:solidFill>
        <a:ln w="38100" cap="flat" cmpd="sng" algn="ctr">
          <a:solidFill>
            <a:schemeClr val="accent5">
              <a:hueOff val="-1655981"/>
              <a:satOff val="8597"/>
              <a:lumOff val="6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FF08C-12BC-4524-9BC0-5D0179AC27E9}">
      <dsp:nvSpPr>
        <dsp:cNvPr id="0" name=""/>
        <dsp:cNvSpPr/>
      </dsp:nvSpPr>
      <dsp:spPr>
        <a:xfrm>
          <a:off x="3836098" y="1856521"/>
          <a:ext cx="1123340" cy="889000"/>
        </a:xfrm>
        <a:prstGeom prst="chevron">
          <a:avLst>
            <a:gd name="adj" fmla="val 70610"/>
          </a:avLst>
        </a:prstGeom>
        <a:solidFill>
          <a:schemeClr val="accent5">
            <a:hueOff val="-1806524"/>
            <a:satOff val="9379"/>
            <a:lumOff val="6823"/>
            <a:alphaOff val="0"/>
          </a:schemeClr>
        </a:solidFill>
        <a:ln w="38100" cap="flat" cmpd="sng" algn="ctr">
          <a:solidFill>
            <a:schemeClr val="accent5">
              <a:hueOff val="-1806524"/>
              <a:satOff val="9379"/>
              <a:lumOff val="6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9A583-9553-4D88-9755-F2C596B9CB74}">
      <dsp:nvSpPr>
        <dsp:cNvPr id="0" name=""/>
        <dsp:cNvSpPr/>
      </dsp:nvSpPr>
      <dsp:spPr>
        <a:xfrm>
          <a:off x="4511382" y="1856521"/>
          <a:ext cx="1123340" cy="889000"/>
        </a:xfrm>
        <a:prstGeom prst="chevron">
          <a:avLst>
            <a:gd name="adj" fmla="val 70610"/>
          </a:avLst>
        </a:prstGeom>
        <a:solidFill>
          <a:schemeClr val="accent5">
            <a:hueOff val="-1957068"/>
            <a:satOff val="10160"/>
            <a:lumOff val="7392"/>
            <a:alphaOff val="0"/>
          </a:schemeClr>
        </a:solidFill>
        <a:ln w="38100" cap="flat" cmpd="sng" algn="ctr">
          <a:solidFill>
            <a:schemeClr val="accent5">
              <a:hueOff val="-1957068"/>
              <a:satOff val="10160"/>
              <a:lumOff val="7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484FF-DED3-4AB1-BA07-5125B9D5A3AB}">
      <dsp:nvSpPr>
        <dsp:cNvPr id="0" name=""/>
        <dsp:cNvSpPr/>
      </dsp:nvSpPr>
      <dsp:spPr>
        <a:xfrm>
          <a:off x="461276" y="1835384"/>
          <a:ext cx="4863007" cy="9312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hueOff val="-1505437"/>
              <a:satOff val="7815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Prática pedagógica a partir dos novos paradigmas e da utilização das </a:t>
          </a:r>
          <a:r>
            <a:rPr lang="pt-BR" sz="2400" kern="1200" dirty="0" err="1" smtClean="0"/>
            <a:t>TICs</a:t>
          </a:r>
          <a:endParaRPr lang="pt-BR" sz="2400" kern="1200" dirty="0"/>
        </a:p>
      </dsp:txBody>
      <dsp:txXfrm>
        <a:off x="461276" y="1835384"/>
        <a:ext cx="4863007" cy="931273"/>
      </dsp:txXfrm>
    </dsp:sp>
    <dsp:sp modelId="{3F91D9DC-5C5B-4CC4-A156-3AA95FBE4D02}">
      <dsp:nvSpPr>
        <dsp:cNvPr id="0" name=""/>
        <dsp:cNvSpPr/>
      </dsp:nvSpPr>
      <dsp:spPr>
        <a:xfrm>
          <a:off x="461276" y="2839556"/>
          <a:ext cx="4800599" cy="43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>
        <a:off x="461276" y="2839556"/>
        <a:ext cx="4800599" cy="436418"/>
      </dsp:txXfrm>
    </dsp:sp>
    <dsp:sp modelId="{CE4B7F96-835E-4C34-A7DA-BCCB59CBE539}">
      <dsp:nvSpPr>
        <dsp:cNvPr id="0" name=""/>
        <dsp:cNvSpPr/>
      </dsp:nvSpPr>
      <dsp:spPr>
        <a:xfrm>
          <a:off x="461276" y="3275975"/>
          <a:ext cx="1123340" cy="888999"/>
        </a:xfrm>
        <a:prstGeom prst="chevron">
          <a:avLst>
            <a:gd name="adj" fmla="val 70610"/>
          </a:avLst>
        </a:prstGeom>
        <a:solidFill>
          <a:schemeClr val="accent5">
            <a:hueOff val="-2107612"/>
            <a:satOff val="10942"/>
            <a:lumOff val="7960"/>
            <a:alphaOff val="0"/>
          </a:schemeClr>
        </a:solidFill>
        <a:ln w="38100" cap="flat" cmpd="sng" algn="ctr">
          <a:solidFill>
            <a:schemeClr val="accent5">
              <a:hueOff val="-2107612"/>
              <a:satOff val="10942"/>
              <a:lumOff val="7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140B8-AEFB-49F1-8E2F-EEC2A8932FF0}">
      <dsp:nvSpPr>
        <dsp:cNvPr id="0" name=""/>
        <dsp:cNvSpPr/>
      </dsp:nvSpPr>
      <dsp:spPr>
        <a:xfrm>
          <a:off x="1136027" y="3275975"/>
          <a:ext cx="1123340" cy="888999"/>
        </a:xfrm>
        <a:prstGeom prst="chevron">
          <a:avLst>
            <a:gd name="adj" fmla="val 70610"/>
          </a:avLst>
        </a:prstGeom>
        <a:solidFill>
          <a:schemeClr val="accent5">
            <a:hueOff val="-2258156"/>
            <a:satOff val="11723"/>
            <a:lumOff val="8529"/>
            <a:alphaOff val="0"/>
          </a:schemeClr>
        </a:solidFill>
        <a:ln w="38100" cap="flat" cmpd="sng" algn="ctr">
          <a:solidFill>
            <a:schemeClr val="accent5">
              <a:hueOff val="-2258156"/>
              <a:satOff val="11723"/>
              <a:lumOff val="8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83969-7267-4DAC-82FF-AD4E2FDD3FF2}">
      <dsp:nvSpPr>
        <dsp:cNvPr id="0" name=""/>
        <dsp:cNvSpPr/>
      </dsp:nvSpPr>
      <dsp:spPr>
        <a:xfrm>
          <a:off x="1811312" y="3275975"/>
          <a:ext cx="1123340" cy="888999"/>
        </a:xfrm>
        <a:prstGeom prst="chevron">
          <a:avLst>
            <a:gd name="adj" fmla="val 70610"/>
          </a:avLst>
        </a:prstGeom>
        <a:solidFill>
          <a:schemeClr val="accent5">
            <a:hueOff val="-2408699"/>
            <a:satOff val="12505"/>
            <a:lumOff val="9098"/>
            <a:alphaOff val="0"/>
          </a:schemeClr>
        </a:solidFill>
        <a:ln w="38100" cap="flat" cmpd="sng" algn="ctr">
          <a:solidFill>
            <a:schemeClr val="accent5">
              <a:hueOff val="-2408699"/>
              <a:satOff val="12505"/>
              <a:lumOff val="9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79276-7A30-4148-8C3C-FF886F005470}">
      <dsp:nvSpPr>
        <dsp:cNvPr id="0" name=""/>
        <dsp:cNvSpPr/>
      </dsp:nvSpPr>
      <dsp:spPr>
        <a:xfrm>
          <a:off x="2486063" y="3275975"/>
          <a:ext cx="1123340" cy="888999"/>
        </a:xfrm>
        <a:prstGeom prst="chevron">
          <a:avLst>
            <a:gd name="adj" fmla="val 70610"/>
          </a:avLst>
        </a:prstGeom>
        <a:solidFill>
          <a:schemeClr val="accent5">
            <a:hueOff val="-2559243"/>
            <a:satOff val="13286"/>
            <a:lumOff val="9666"/>
            <a:alphaOff val="0"/>
          </a:schemeClr>
        </a:solidFill>
        <a:ln w="38100" cap="flat" cmpd="sng" algn="ctr">
          <a:solidFill>
            <a:schemeClr val="accent5">
              <a:hueOff val="-2559243"/>
              <a:satOff val="13286"/>
              <a:lumOff val="9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6D9F2-2902-495B-A983-8EFEEEC29608}">
      <dsp:nvSpPr>
        <dsp:cNvPr id="0" name=""/>
        <dsp:cNvSpPr/>
      </dsp:nvSpPr>
      <dsp:spPr>
        <a:xfrm>
          <a:off x="3161347" y="3275975"/>
          <a:ext cx="1123340" cy="888999"/>
        </a:xfrm>
        <a:prstGeom prst="chevron">
          <a:avLst>
            <a:gd name="adj" fmla="val 70610"/>
          </a:avLst>
        </a:prstGeom>
        <a:solidFill>
          <a:schemeClr val="accent5">
            <a:hueOff val="-2709787"/>
            <a:satOff val="14068"/>
            <a:lumOff val="10235"/>
            <a:alphaOff val="0"/>
          </a:schemeClr>
        </a:solidFill>
        <a:ln w="38100" cap="flat" cmpd="sng" algn="ctr">
          <a:solidFill>
            <a:schemeClr val="accent5">
              <a:hueOff val="-2709787"/>
              <a:satOff val="14068"/>
              <a:lumOff val="10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4A9B2-BF77-4238-9836-FABF3A113FAE}">
      <dsp:nvSpPr>
        <dsp:cNvPr id="0" name=""/>
        <dsp:cNvSpPr/>
      </dsp:nvSpPr>
      <dsp:spPr>
        <a:xfrm>
          <a:off x="3836098" y="3275975"/>
          <a:ext cx="1123340" cy="888999"/>
        </a:xfrm>
        <a:prstGeom prst="chevron">
          <a:avLst>
            <a:gd name="adj" fmla="val 70610"/>
          </a:avLst>
        </a:prstGeom>
        <a:solidFill>
          <a:schemeClr val="accent5">
            <a:hueOff val="-2860330"/>
            <a:satOff val="14849"/>
            <a:lumOff val="10803"/>
            <a:alphaOff val="0"/>
          </a:schemeClr>
        </a:solidFill>
        <a:ln w="38100" cap="flat" cmpd="sng" algn="ctr">
          <a:solidFill>
            <a:schemeClr val="accent5">
              <a:hueOff val="-2860330"/>
              <a:satOff val="14849"/>
              <a:lumOff val="10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DDCD2-246B-4F62-A6F2-986187311F7F}">
      <dsp:nvSpPr>
        <dsp:cNvPr id="0" name=""/>
        <dsp:cNvSpPr/>
      </dsp:nvSpPr>
      <dsp:spPr>
        <a:xfrm>
          <a:off x="4511382" y="3275975"/>
          <a:ext cx="1123340" cy="888999"/>
        </a:xfrm>
        <a:prstGeom prst="chevron">
          <a:avLst>
            <a:gd name="adj" fmla="val 70610"/>
          </a:avLst>
        </a:prstGeom>
        <a:solidFill>
          <a:schemeClr val="accent5">
            <a:hueOff val="-3010874"/>
            <a:satOff val="15631"/>
            <a:lumOff val="11372"/>
            <a:alphaOff val="0"/>
          </a:schemeClr>
        </a:solidFill>
        <a:ln w="38100" cap="flat" cmpd="sng" algn="ctr">
          <a:solidFill>
            <a:schemeClr val="accent5">
              <a:hueOff val="-3010874"/>
              <a:satOff val="15631"/>
              <a:lumOff val="1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D1084-C0F6-44D2-A71B-D49680BEF430}">
      <dsp:nvSpPr>
        <dsp:cNvPr id="0" name=""/>
        <dsp:cNvSpPr/>
      </dsp:nvSpPr>
      <dsp:spPr>
        <a:xfrm>
          <a:off x="461276" y="3364875"/>
          <a:ext cx="4863007" cy="711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hueOff val="-3010874"/>
              <a:satOff val="15631"/>
              <a:lumOff val="1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Necessidade da formação contínua na sociedade do conhecimento</a:t>
          </a:r>
          <a:endParaRPr lang="pt-BR" sz="2400" kern="1200" dirty="0"/>
        </a:p>
      </dsp:txBody>
      <dsp:txXfrm>
        <a:off x="461276" y="3364875"/>
        <a:ext cx="4863007" cy="7111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16FE5B-A27A-4069-8E3E-EEE6292C7F95}">
      <dsp:nvSpPr>
        <dsp:cNvPr id="0" name=""/>
        <dsp:cNvSpPr/>
      </dsp:nvSpPr>
      <dsp:spPr>
        <a:xfrm>
          <a:off x="79644" y="172790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 smtClean="0"/>
        </a:p>
      </dsp:txBody>
      <dsp:txXfrm>
        <a:off x="79644" y="172790"/>
        <a:ext cx="7406640" cy="673330"/>
      </dsp:txXfrm>
    </dsp:sp>
    <dsp:sp modelId="{ABB992F7-539C-4472-B5F8-2189C31DDDE6}">
      <dsp:nvSpPr>
        <dsp:cNvPr id="0" name=""/>
        <dsp:cNvSpPr/>
      </dsp:nvSpPr>
      <dsp:spPr>
        <a:xfrm>
          <a:off x="79644" y="846121"/>
          <a:ext cx="1733153" cy="1371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93933C-BEA7-4DE7-AA83-0F08EF7700C5}">
      <dsp:nvSpPr>
        <dsp:cNvPr id="0" name=""/>
        <dsp:cNvSpPr/>
      </dsp:nvSpPr>
      <dsp:spPr>
        <a:xfrm>
          <a:off x="1120688" y="846121"/>
          <a:ext cx="1733153" cy="1371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231606"/>
                <a:satOff val="1202"/>
                <a:lumOff val="875"/>
                <a:alphaOff val="0"/>
                <a:shade val="58000"/>
                <a:satMod val="150000"/>
              </a:schemeClr>
            </a:gs>
            <a:gs pos="72000">
              <a:schemeClr val="accent5">
                <a:hueOff val="-231606"/>
                <a:satOff val="1202"/>
                <a:lumOff val="875"/>
                <a:alphaOff val="0"/>
                <a:tint val="90000"/>
                <a:satMod val="135000"/>
              </a:schemeClr>
            </a:gs>
            <a:gs pos="100000">
              <a:schemeClr val="accent5">
                <a:hueOff val="-231606"/>
                <a:satOff val="1202"/>
                <a:lumOff val="875"/>
                <a:alphaOff val="0"/>
                <a:tint val="8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31606"/>
              <a:satOff val="1202"/>
              <a:lumOff val="87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149ED1-29BC-4D84-BF52-4527C1D95D36}">
      <dsp:nvSpPr>
        <dsp:cNvPr id="0" name=""/>
        <dsp:cNvSpPr/>
      </dsp:nvSpPr>
      <dsp:spPr>
        <a:xfrm>
          <a:off x="2162556" y="846121"/>
          <a:ext cx="1733153" cy="1371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463211"/>
                <a:satOff val="2405"/>
                <a:lumOff val="1750"/>
                <a:alphaOff val="0"/>
                <a:shade val="58000"/>
                <a:satMod val="150000"/>
              </a:schemeClr>
            </a:gs>
            <a:gs pos="72000">
              <a:schemeClr val="accent5">
                <a:hueOff val="-463211"/>
                <a:satOff val="2405"/>
                <a:lumOff val="1750"/>
                <a:alphaOff val="0"/>
                <a:tint val="90000"/>
                <a:satMod val="135000"/>
              </a:schemeClr>
            </a:gs>
            <a:gs pos="100000">
              <a:schemeClr val="accent5">
                <a:hueOff val="-463211"/>
                <a:satOff val="2405"/>
                <a:lumOff val="1750"/>
                <a:alphaOff val="0"/>
                <a:tint val="8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63211"/>
              <a:satOff val="2405"/>
              <a:lumOff val="175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409B21-3F6B-4352-A902-B74C96B204F6}">
      <dsp:nvSpPr>
        <dsp:cNvPr id="0" name=""/>
        <dsp:cNvSpPr/>
      </dsp:nvSpPr>
      <dsp:spPr>
        <a:xfrm>
          <a:off x="3203600" y="846121"/>
          <a:ext cx="1733153" cy="1371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694817"/>
                <a:satOff val="3607"/>
                <a:lumOff val="2624"/>
                <a:alphaOff val="0"/>
                <a:shade val="58000"/>
                <a:satMod val="150000"/>
              </a:schemeClr>
            </a:gs>
            <a:gs pos="72000">
              <a:schemeClr val="accent5">
                <a:hueOff val="-694817"/>
                <a:satOff val="3607"/>
                <a:lumOff val="2624"/>
                <a:alphaOff val="0"/>
                <a:tint val="90000"/>
                <a:satMod val="135000"/>
              </a:schemeClr>
            </a:gs>
            <a:gs pos="100000">
              <a:schemeClr val="accent5">
                <a:hueOff val="-694817"/>
                <a:satOff val="3607"/>
                <a:lumOff val="2624"/>
                <a:alphaOff val="0"/>
                <a:tint val="8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94817"/>
              <a:satOff val="3607"/>
              <a:lumOff val="262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B2F866-EB2C-436E-B85E-35C5345325AB}">
      <dsp:nvSpPr>
        <dsp:cNvPr id="0" name=""/>
        <dsp:cNvSpPr/>
      </dsp:nvSpPr>
      <dsp:spPr>
        <a:xfrm>
          <a:off x="4245468" y="846121"/>
          <a:ext cx="1733153" cy="1371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926423"/>
                <a:satOff val="4810"/>
                <a:lumOff val="3499"/>
                <a:alphaOff val="0"/>
                <a:shade val="58000"/>
                <a:satMod val="150000"/>
              </a:schemeClr>
            </a:gs>
            <a:gs pos="72000">
              <a:schemeClr val="accent5">
                <a:hueOff val="-926423"/>
                <a:satOff val="4810"/>
                <a:lumOff val="3499"/>
                <a:alphaOff val="0"/>
                <a:tint val="90000"/>
                <a:satMod val="135000"/>
              </a:schemeClr>
            </a:gs>
            <a:gs pos="100000">
              <a:schemeClr val="accent5">
                <a:hueOff val="-926423"/>
                <a:satOff val="4810"/>
                <a:lumOff val="3499"/>
                <a:alphaOff val="0"/>
                <a:tint val="8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26423"/>
              <a:satOff val="4810"/>
              <a:lumOff val="3499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CED161-208B-428D-AB6E-20588224BDF2}">
      <dsp:nvSpPr>
        <dsp:cNvPr id="0" name=""/>
        <dsp:cNvSpPr/>
      </dsp:nvSpPr>
      <dsp:spPr>
        <a:xfrm>
          <a:off x="5286512" y="846121"/>
          <a:ext cx="1733153" cy="1371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158028"/>
                <a:satOff val="6012"/>
                <a:lumOff val="4374"/>
                <a:alphaOff val="0"/>
                <a:shade val="58000"/>
                <a:satMod val="150000"/>
              </a:schemeClr>
            </a:gs>
            <a:gs pos="72000">
              <a:schemeClr val="accent5">
                <a:hueOff val="-1158028"/>
                <a:satOff val="6012"/>
                <a:lumOff val="4374"/>
                <a:alphaOff val="0"/>
                <a:tint val="90000"/>
                <a:satMod val="135000"/>
              </a:schemeClr>
            </a:gs>
            <a:gs pos="100000">
              <a:schemeClr val="accent5">
                <a:hueOff val="-1158028"/>
                <a:satOff val="6012"/>
                <a:lumOff val="4374"/>
                <a:alphaOff val="0"/>
                <a:tint val="8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158028"/>
              <a:satOff val="6012"/>
              <a:lumOff val="437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FB64EC-2697-4CBD-BD21-0D67D7826866}">
      <dsp:nvSpPr>
        <dsp:cNvPr id="0" name=""/>
        <dsp:cNvSpPr/>
      </dsp:nvSpPr>
      <dsp:spPr>
        <a:xfrm>
          <a:off x="6328379" y="846121"/>
          <a:ext cx="1733153" cy="1371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389634"/>
                <a:satOff val="7214"/>
                <a:lumOff val="5249"/>
                <a:alphaOff val="0"/>
                <a:shade val="58000"/>
                <a:satMod val="150000"/>
              </a:schemeClr>
            </a:gs>
            <a:gs pos="72000">
              <a:schemeClr val="accent5">
                <a:hueOff val="-1389634"/>
                <a:satOff val="7214"/>
                <a:lumOff val="5249"/>
                <a:alphaOff val="0"/>
                <a:tint val="90000"/>
                <a:satMod val="135000"/>
              </a:schemeClr>
            </a:gs>
            <a:gs pos="100000">
              <a:schemeClr val="accent5">
                <a:hueOff val="-1389634"/>
                <a:satOff val="7214"/>
                <a:lumOff val="5249"/>
                <a:alphaOff val="0"/>
                <a:tint val="8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389634"/>
              <a:satOff val="7214"/>
              <a:lumOff val="5249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FD8A6F-90BD-4B9C-ADFC-075C91A11D7A}">
      <dsp:nvSpPr>
        <dsp:cNvPr id="0" name=""/>
        <dsp:cNvSpPr/>
      </dsp:nvSpPr>
      <dsp:spPr>
        <a:xfrm>
          <a:off x="79644" y="983281"/>
          <a:ext cx="7502926" cy="1097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A ESCOLA NÃO PODE ANDAR NA “CONTRAMÃO”</a:t>
          </a:r>
          <a:endParaRPr lang="pt-BR" sz="2400" kern="1200" dirty="0"/>
        </a:p>
      </dsp:txBody>
      <dsp:txXfrm>
        <a:off x="79644" y="983281"/>
        <a:ext cx="7502926" cy="1097280"/>
      </dsp:txXfrm>
    </dsp:sp>
    <dsp:sp modelId="{2BF24E50-2D9D-4BEA-AA20-D447044EED9D}">
      <dsp:nvSpPr>
        <dsp:cNvPr id="0" name=""/>
        <dsp:cNvSpPr/>
      </dsp:nvSpPr>
      <dsp:spPr>
        <a:xfrm>
          <a:off x="79644" y="2308240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Uma vez que …</a:t>
          </a:r>
          <a:endParaRPr lang="pt-BR" sz="1600" kern="1200" dirty="0"/>
        </a:p>
      </dsp:txBody>
      <dsp:txXfrm>
        <a:off x="79644" y="2308240"/>
        <a:ext cx="7406640" cy="673330"/>
      </dsp:txXfrm>
    </dsp:sp>
    <dsp:sp modelId="{20264618-F4F4-439F-A2D2-C60DF0590161}">
      <dsp:nvSpPr>
        <dsp:cNvPr id="0" name=""/>
        <dsp:cNvSpPr/>
      </dsp:nvSpPr>
      <dsp:spPr>
        <a:xfrm>
          <a:off x="168066" y="2981571"/>
          <a:ext cx="1733153" cy="1371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621240"/>
                <a:satOff val="8417"/>
                <a:lumOff val="6123"/>
                <a:alphaOff val="0"/>
                <a:shade val="58000"/>
                <a:satMod val="150000"/>
              </a:schemeClr>
            </a:gs>
            <a:gs pos="72000">
              <a:schemeClr val="accent5">
                <a:hueOff val="-1621240"/>
                <a:satOff val="8417"/>
                <a:lumOff val="6123"/>
                <a:alphaOff val="0"/>
                <a:tint val="90000"/>
                <a:satMod val="135000"/>
              </a:schemeClr>
            </a:gs>
            <a:gs pos="100000">
              <a:schemeClr val="accent5">
                <a:hueOff val="-1621240"/>
                <a:satOff val="8417"/>
                <a:lumOff val="6123"/>
                <a:alphaOff val="0"/>
                <a:tint val="8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621240"/>
              <a:satOff val="8417"/>
              <a:lumOff val="612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0DDBFB-67C8-42EE-9C7C-2352163D8050}">
      <dsp:nvSpPr>
        <dsp:cNvPr id="0" name=""/>
        <dsp:cNvSpPr/>
      </dsp:nvSpPr>
      <dsp:spPr>
        <a:xfrm>
          <a:off x="1209110" y="2981571"/>
          <a:ext cx="1733153" cy="1371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852846"/>
                <a:satOff val="9619"/>
                <a:lumOff val="6998"/>
                <a:alphaOff val="0"/>
                <a:shade val="58000"/>
                <a:satMod val="150000"/>
              </a:schemeClr>
            </a:gs>
            <a:gs pos="72000">
              <a:schemeClr val="accent5">
                <a:hueOff val="-1852846"/>
                <a:satOff val="9619"/>
                <a:lumOff val="6998"/>
                <a:alphaOff val="0"/>
                <a:tint val="90000"/>
                <a:satMod val="135000"/>
              </a:schemeClr>
            </a:gs>
            <a:gs pos="100000">
              <a:schemeClr val="accent5">
                <a:hueOff val="-1852846"/>
                <a:satOff val="9619"/>
                <a:lumOff val="6998"/>
                <a:alphaOff val="0"/>
                <a:tint val="8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852846"/>
              <a:satOff val="9619"/>
              <a:lumOff val="699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978CD9-B2F0-4918-A645-A566ADD4DFA9}">
      <dsp:nvSpPr>
        <dsp:cNvPr id="0" name=""/>
        <dsp:cNvSpPr/>
      </dsp:nvSpPr>
      <dsp:spPr>
        <a:xfrm>
          <a:off x="2250978" y="2981571"/>
          <a:ext cx="1733153" cy="1371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2084451"/>
                <a:satOff val="10821"/>
                <a:lumOff val="7873"/>
                <a:alphaOff val="0"/>
                <a:shade val="58000"/>
                <a:satMod val="150000"/>
              </a:schemeClr>
            </a:gs>
            <a:gs pos="72000">
              <a:schemeClr val="accent5">
                <a:hueOff val="-2084451"/>
                <a:satOff val="10821"/>
                <a:lumOff val="7873"/>
                <a:alphaOff val="0"/>
                <a:tint val="90000"/>
                <a:satMod val="135000"/>
              </a:schemeClr>
            </a:gs>
            <a:gs pos="100000">
              <a:schemeClr val="accent5">
                <a:hueOff val="-2084451"/>
                <a:satOff val="10821"/>
                <a:lumOff val="7873"/>
                <a:alphaOff val="0"/>
                <a:tint val="8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084451"/>
              <a:satOff val="10821"/>
              <a:lumOff val="787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9AA888-2E4C-42D8-8CB3-A276CD875C2E}">
      <dsp:nvSpPr>
        <dsp:cNvPr id="0" name=""/>
        <dsp:cNvSpPr/>
      </dsp:nvSpPr>
      <dsp:spPr>
        <a:xfrm>
          <a:off x="3292022" y="2981571"/>
          <a:ext cx="1733153" cy="1371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2316057"/>
                <a:satOff val="12024"/>
                <a:lumOff val="8748"/>
                <a:alphaOff val="0"/>
                <a:shade val="58000"/>
                <a:satMod val="150000"/>
              </a:schemeClr>
            </a:gs>
            <a:gs pos="72000">
              <a:schemeClr val="accent5">
                <a:hueOff val="-2316057"/>
                <a:satOff val="12024"/>
                <a:lumOff val="8748"/>
                <a:alphaOff val="0"/>
                <a:tint val="90000"/>
                <a:satMod val="135000"/>
              </a:schemeClr>
            </a:gs>
            <a:gs pos="100000">
              <a:schemeClr val="accent5">
                <a:hueOff val="-2316057"/>
                <a:satOff val="12024"/>
                <a:lumOff val="8748"/>
                <a:alphaOff val="0"/>
                <a:tint val="8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316057"/>
              <a:satOff val="12024"/>
              <a:lumOff val="874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9E9074-430A-4C8C-8D38-EC38656CC4F1}">
      <dsp:nvSpPr>
        <dsp:cNvPr id="0" name=""/>
        <dsp:cNvSpPr/>
      </dsp:nvSpPr>
      <dsp:spPr>
        <a:xfrm>
          <a:off x="4333889" y="2981571"/>
          <a:ext cx="1733153" cy="1371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2547663"/>
                <a:satOff val="13226"/>
                <a:lumOff val="9622"/>
                <a:alphaOff val="0"/>
                <a:shade val="58000"/>
                <a:satMod val="150000"/>
              </a:schemeClr>
            </a:gs>
            <a:gs pos="72000">
              <a:schemeClr val="accent5">
                <a:hueOff val="-2547663"/>
                <a:satOff val="13226"/>
                <a:lumOff val="9622"/>
                <a:alphaOff val="0"/>
                <a:tint val="90000"/>
                <a:satMod val="135000"/>
              </a:schemeClr>
            </a:gs>
            <a:gs pos="100000">
              <a:schemeClr val="accent5">
                <a:hueOff val="-2547663"/>
                <a:satOff val="13226"/>
                <a:lumOff val="9622"/>
                <a:alphaOff val="0"/>
                <a:tint val="8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547663"/>
              <a:satOff val="13226"/>
              <a:lumOff val="962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3C374F-247C-46C1-ABBC-AEFFFF74AE55}">
      <dsp:nvSpPr>
        <dsp:cNvPr id="0" name=""/>
        <dsp:cNvSpPr/>
      </dsp:nvSpPr>
      <dsp:spPr>
        <a:xfrm>
          <a:off x="5374934" y="2981571"/>
          <a:ext cx="1733153" cy="1371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2779268"/>
                <a:satOff val="14429"/>
                <a:lumOff val="10497"/>
                <a:alphaOff val="0"/>
                <a:shade val="58000"/>
                <a:satMod val="150000"/>
              </a:schemeClr>
            </a:gs>
            <a:gs pos="72000">
              <a:schemeClr val="accent5">
                <a:hueOff val="-2779268"/>
                <a:satOff val="14429"/>
                <a:lumOff val="10497"/>
                <a:alphaOff val="0"/>
                <a:tint val="90000"/>
                <a:satMod val="135000"/>
              </a:schemeClr>
            </a:gs>
            <a:gs pos="100000">
              <a:schemeClr val="accent5">
                <a:hueOff val="-2779268"/>
                <a:satOff val="14429"/>
                <a:lumOff val="10497"/>
                <a:alphaOff val="0"/>
                <a:tint val="8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779268"/>
              <a:satOff val="14429"/>
              <a:lumOff val="1049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28DF3C-1A29-4360-89AF-97133D096F9F}">
      <dsp:nvSpPr>
        <dsp:cNvPr id="0" name=""/>
        <dsp:cNvSpPr/>
      </dsp:nvSpPr>
      <dsp:spPr>
        <a:xfrm>
          <a:off x="6416801" y="2981571"/>
          <a:ext cx="1733153" cy="1371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3010874"/>
                <a:satOff val="15631"/>
                <a:lumOff val="11372"/>
                <a:alphaOff val="0"/>
                <a:shade val="58000"/>
                <a:satMod val="150000"/>
              </a:schemeClr>
            </a:gs>
            <a:gs pos="72000">
              <a:schemeClr val="accent5">
                <a:hueOff val="-3010874"/>
                <a:satOff val="15631"/>
                <a:lumOff val="11372"/>
                <a:alphaOff val="0"/>
                <a:tint val="90000"/>
                <a:satMod val="135000"/>
              </a:schemeClr>
            </a:gs>
            <a:gs pos="100000">
              <a:schemeClr val="accent5">
                <a:hueOff val="-3010874"/>
                <a:satOff val="15631"/>
                <a:lumOff val="11372"/>
                <a:alphaOff val="0"/>
                <a:tint val="8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010874"/>
              <a:satOff val="15631"/>
              <a:lumOff val="1137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7BA4EA-BDC2-4EC5-9C37-F76DECE1D04B}">
      <dsp:nvSpPr>
        <dsp:cNvPr id="0" name=""/>
        <dsp:cNvSpPr/>
      </dsp:nvSpPr>
      <dsp:spPr>
        <a:xfrm>
          <a:off x="79644" y="3118731"/>
          <a:ext cx="7679770" cy="1097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010874"/>
              <a:satOff val="15631"/>
              <a:lumOff val="1137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USO DAS TICS             ESSENCIAL         PREPARAÇÃO DO DOCENTE  </a:t>
          </a:r>
          <a:endParaRPr lang="pt-BR" sz="2400" kern="1200" dirty="0"/>
        </a:p>
      </dsp:txBody>
      <dsp:txXfrm>
        <a:off x="79644" y="3118731"/>
        <a:ext cx="7679770" cy="1097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4CB9B6-5CDA-4866-8757-DE80122B5ADE}" type="datetimeFigureOut">
              <a:rPr lang="pt-BR"/>
              <a:pPr>
                <a:defRPr/>
              </a:pPr>
              <a:t>07/10/2012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696B73-884F-453C-9FA6-F4EF15A7A6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  <p:sp>
        <p:nvSpPr>
          <p:cNvPr id="3891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8ED6A4-F61F-45BA-A2F4-2CE1C1AD1903}" type="slidenum">
              <a:rPr lang="pt-BR" smtClean="0"/>
              <a:pPr/>
              <a:t>8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7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583153D-595A-4671-AAA4-DD137993DA86}" type="datetimeFigureOut">
              <a:rPr lang="pt-BR"/>
              <a:pPr>
                <a:defRPr/>
              </a:pPr>
              <a:t>07/10/2012</a:t>
            </a:fld>
            <a:endParaRPr lang="pt-BR"/>
          </a:p>
        </p:txBody>
      </p:sp>
      <p:sp>
        <p:nvSpPr>
          <p:cNvPr id="6" name="Espaço Reservado para Número de Slide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295C822-D55C-4741-8E3B-20C7CD56E7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Espaço Reservado para Rodapé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3ACA2-0F0C-4170-9B3D-7A61E186DFDC}" type="datetimeFigureOut">
              <a:rPr lang="pt-BR"/>
              <a:pPr>
                <a:defRPr/>
              </a:pPr>
              <a:t>07/10/2012</a:t>
            </a:fld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0EAB-5362-4A82-BEA4-4E10C043D8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9C50E-C679-4C75-8094-0BAFB76A4FA7}" type="datetimeFigureOut">
              <a:rPr lang="pt-BR"/>
              <a:pPr>
                <a:defRPr/>
              </a:pPr>
              <a:t>07/10/2012</a:t>
            </a:fld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CA9F2-BBE8-49AB-89DD-7D02FA7772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7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BD1F3A-1CFC-433F-BDEB-CDED1ED5D745}" type="datetimeFigureOut">
              <a:rPr lang="pt-BR"/>
              <a:pPr>
                <a:defRPr/>
              </a:pPr>
              <a:t>07/10/2012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684420-477F-4303-B7C6-1A9EBEAF6E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7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C8DF53D-F38B-4EF9-A8CD-817EF629B327}" type="datetimeFigureOut">
              <a:rPr lang="pt-BR"/>
              <a:pPr>
                <a:defRPr/>
              </a:pPr>
              <a:t>07/10/2012</a:t>
            </a:fld>
            <a:endParaRPr lang="pt-BR"/>
          </a:p>
        </p:txBody>
      </p:sp>
      <p:sp>
        <p:nvSpPr>
          <p:cNvPr id="6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DF4A494-AC1F-4085-86F2-52EEAA2288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7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DF8AFE-2504-4FF8-B4C6-4E005FD1405C}" type="datetimeFigureOut">
              <a:rPr lang="pt-BR"/>
              <a:pPr>
                <a:defRPr/>
              </a:pPr>
              <a:t>07/10/2012</a:t>
            </a:fld>
            <a:endParaRPr lang="pt-BR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C17359-C733-4B8D-BA27-18876F8E7B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7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8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9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851700-7D57-4150-A3ED-26F38A176D51}" type="datetimeFigureOut">
              <a:rPr lang="pt-BR"/>
              <a:pPr>
                <a:defRPr/>
              </a:pPr>
              <a:t>07/10/2012</a:t>
            </a:fld>
            <a:endParaRPr lang="pt-BR"/>
          </a:p>
        </p:txBody>
      </p:sp>
      <p:sp>
        <p:nvSpPr>
          <p:cNvPr id="10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2B6F5F-6406-4A61-852D-9D250C4C5F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7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28D162-FCB3-4308-B543-8440F01A7BE7}" type="datetimeFigureOut">
              <a:rPr lang="pt-BR"/>
              <a:pPr>
                <a:defRPr/>
              </a:pPr>
              <a:t>07/10/2012</a:t>
            </a:fld>
            <a:endParaRPr lang="pt-BR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031F6E-5DDD-483C-AA1F-5FA1EFAE64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CD006-D963-4DA8-B2F6-B177782A98B9}" type="datetimeFigureOut">
              <a:rPr lang="pt-BR"/>
              <a:pPr>
                <a:defRPr/>
              </a:pPr>
              <a:t>07/10/2012</a:t>
            </a:fld>
            <a:endParaRPr lang="pt-BR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11E67-BF2A-448D-8648-F332E6FB1D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4A503D6-2D95-4342-869A-5B079FF8631E}" type="datetimeFigureOut">
              <a:rPr lang="pt-BR"/>
              <a:pPr>
                <a:defRPr/>
              </a:pPr>
              <a:t>07/10/2012</a:t>
            </a:fld>
            <a:endParaRPr lang="pt-BR"/>
          </a:p>
        </p:txBody>
      </p:sp>
      <p:sp>
        <p:nvSpPr>
          <p:cNvPr id="7" name="Espaço Reservado para Número de Slide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B3F809F-8F40-4454-9A5C-B13A85CBE5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Rodapé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1B0E10F-9333-4404-9B99-9E60396D9ED2}" type="datetimeFigureOut">
              <a:rPr lang="pt-BR"/>
              <a:pPr>
                <a:defRPr/>
              </a:pPr>
              <a:t>07/10/2012</a:t>
            </a:fld>
            <a:endParaRPr lang="pt-BR"/>
          </a:p>
        </p:txBody>
      </p:sp>
      <p:sp>
        <p:nvSpPr>
          <p:cNvPr id="6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FCF67B3-A504-45CB-8720-C073E7A6E5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B1D63D8-8287-49D0-A8E7-8B642B1A8E79}" type="datetimeFigureOut">
              <a:rPr lang="pt-BR"/>
              <a:pPr>
                <a:defRPr/>
              </a:pPr>
              <a:t>07/10/2012</a:t>
            </a:fld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37F5C00-FFDC-4080-A4E3-691FC8644C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33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0" r:id="rId7"/>
    <p:sldLayoutId id="2147483697" r:id="rId8"/>
    <p:sldLayoutId id="2147483698" r:id="rId9"/>
    <p:sldLayoutId id="2147483689" r:id="rId10"/>
    <p:sldLayoutId id="2147483688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lha_de_C_lculo_do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lha_de_C_lculo_do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gif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003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1075"/>
            <a:ext cx="91440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2700338" y="0"/>
            <a:ext cx="6443662" cy="981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dirty="0">
              <a:latin typeface="Comic Sans MS" pitchFamily="66" charset="0"/>
            </a:endParaRPr>
          </a:p>
          <a:p>
            <a:pPr algn="ctr">
              <a:defRPr/>
            </a:pPr>
            <a:r>
              <a:rPr lang="pt-PT" dirty="0">
                <a:latin typeface="Comic Sans MS" pitchFamily="66" charset="0"/>
              </a:rPr>
              <a:t>Mestrado em Ciências da Educação: </a:t>
            </a:r>
            <a:r>
              <a:rPr lang="pt-PT" i="1" dirty="0">
                <a:latin typeface="Comic Sans MS" pitchFamily="66" charset="0"/>
              </a:rPr>
              <a:t>Especialização em Administração e Gestão Educacional</a:t>
            </a:r>
            <a:endParaRPr lang="pt-PT" dirty="0">
              <a:latin typeface="Comic Sans MS" pitchFamily="66" charset="0"/>
            </a:endParaRPr>
          </a:p>
          <a:p>
            <a:pPr algn="ctr">
              <a:defRPr/>
            </a:pPr>
            <a:endParaRPr lang="pt-PT" dirty="0">
              <a:latin typeface="Comic Sans MS" pitchFamily="66" charset="0"/>
            </a:endParaRPr>
          </a:p>
        </p:txBody>
      </p:sp>
      <p:sp>
        <p:nvSpPr>
          <p:cNvPr id="10245" name="CaixaDeTexto 13"/>
          <p:cNvSpPr txBox="1">
            <a:spLocks noChangeArrowheads="1"/>
          </p:cNvSpPr>
          <p:nvPr/>
        </p:nvSpPr>
        <p:spPr bwMode="auto">
          <a:xfrm>
            <a:off x="468313" y="2060575"/>
            <a:ext cx="8280400" cy="923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PT"/>
          </a:p>
          <a:p>
            <a:endParaRPr lang="pt-PT"/>
          </a:p>
          <a:p>
            <a:r>
              <a:rPr lang="pt-PT"/>
              <a:t>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11188" y="2159000"/>
            <a:ext cx="8208962" cy="1292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2000" b="1" dirty="0">
                <a:latin typeface="Comic Sans MS" pitchFamily="66" charset="0"/>
              </a:rPr>
              <a:t>Inclusão das Tecnologias da Informação e Comunicação (TIC) na formação Contínua dos Professores do Ensino Fundamental do Centro Educacional Nossa Senhora Auxiliadora (CENSA)</a:t>
            </a:r>
            <a:endParaRPr lang="pt-PT" sz="2000" dirty="0">
              <a:latin typeface="Comic Sans MS" pitchFamily="66" charset="0"/>
            </a:endParaRPr>
          </a:p>
          <a:p>
            <a:pPr algn="ctr">
              <a:defRPr/>
            </a:pPr>
            <a:endParaRPr lang="pt-PT" dirty="0">
              <a:latin typeface="Comic Sans MS" pitchFamily="66" charset="0"/>
            </a:endParaRPr>
          </a:p>
        </p:txBody>
      </p:sp>
      <p:sp>
        <p:nvSpPr>
          <p:cNvPr id="10247" name="CaixaDeTexto 17"/>
          <p:cNvSpPr txBox="1">
            <a:spLocks noChangeArrowheads="1"/>
          </p:cNvSpPr>
          <p:nvPr/>
        </p:nvSpPr>
        <p:spPr bwMode="auto">
          <a:xfrm>
            <a:off x="1331913" y="4365625"/>
            <a:ext cx="6553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600" b="1">
                <a:solidFill>
                  <a:srgbClr val="9A0000"/>
                </a:solidFill>
                <a:latin typeface="Comic Sans MS" pitchFamily="66" charset="0"/>
              </a:rPr>
              <a:t>Mestranda:</a:t>
            </a:r>
            <a:r>
              <a:rPr lang="pt-PT" sz="1600">
                <a:solidFill>
                  <a:srgbClr val="9A0000"/>
                </a:solidFill>
                <a:latin typeface="Comic Sans MS" pitchFamily="66" charset="0"/>
              </a:rPr>
              <a:t> </a:t>
            </a:r>
            <a:r>
              <a:rPr lang="pt-PT" sz="1600">
                <a:latin typeface="Comic Sans MS" pitchFamily="66" charset="0"/>
              </a:rPr>
              <a:t>Margaret Fernandes Coelho de Oliveira, n.º 8355 </a:t>
            </a:r>
          </a:p>
          <a:p>
            <a:pPr algn="ctr"/>
            <a:endParaRPr lang="pt-PT" sz="1600">
              <a:latin typeface="Comic Sans MS" pitchFamily="66" charset="0"/>
            </a:endParaRPr>
          </a:p>
          <a:p>
            <a:pPr algn="ctr"/>
            <a:r>
              <a:rPr lang="pt-PT" sz="1600" b="1">
                <a:solidFill>
                  <a:srgbClr val="9A0000"/>
                </a:solidFill>
                <a:latin typeface="Comic Sans MS" pitchFamily="66" charset="0"/>
              </a:rPr>
              <a:t>Orientadora:</a:t>
            </a:r>
            <a:r>
              <a:rPr lang="pt-PT" sz="1600">
                <a:solidFill>
                  <a:srgbClr val="9A0000"/>
                </a:solidFill>
                <a:latin typeface="Comic Sans MS" pitchFamily="66" charset="0"/>
              </a:rPr>
              <a:t> </a:t>
            </a:r>
            <a:r>
              <a:rPr lang="pt-PT" sz="1600">
                <a:latin typeface="Comic Sans MS" pitchFamily="66" charset="0"/>
              </a:rPr>
              <a:t>Professora Dr.ª Marília Evangelina Sota Favinha</a:t>
            </a:r>
          </a:p>
          <a:p>
            <a:endParaRPr lang="pt-PT" sz="1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" name="Rectângulo 19"/>
          <p:cNvSpPr/>
          <p:nvPr/>
        </p:nvSpPr>
        <p:spPr>
          <a:xfrm>
            <a:off x="3848100" y="6021388"/>
            <a:ext cx="168592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400" b="1" kern="0" dirty="0">
                <a:solidFill>
                  <a:srgbClr val="000000"/>
                </a:solidFill>
                <a:latin typeface="Comic Sans MS" pitchFamily="66" charset="0"/>
                <a:ea typeface="Verdana" pitchFamily="34"/>
                <a:cs typeface="Verdana" pitchFamily="34"/>
              </a:rPr>
              <a:t>Outubro de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-315416"/>
            <a:ext cx="8640960" cy="1143000"/>
          </a:xfrm>
        </p:spPr>
        <p:txBody>
          <a:bodyPr/>
          <a:lstStyle/>
          <a:p>
            <a:pPr algn="ctr">
              <a:defRPr/>
            </a:pPr>
            <a:r>
              <a:rPr lang="pt-BR" sz="2000" b="1" dirty="0" smtClean="0"/>
              <a:t>AS TECNOLOGIAS DA INFORMAÇÃO E COMUNICAÇÃO E O TRABALHO ESCOLAR</a:t>
            </a:r>
            <a:endParaRPr lang="pt-BR" sz="2000" b="1" dirty="0"/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50000"/>
              </a:lnSpc>
              <a:buFont typeface="Wingdings 2" pitchFamily="18" charset="2"/>
              <a:buNone/>
            </a:pPr>
            <a:endParaRPr lang="pt-PT" sz="2000" smtClean="0">
              <a:latin typeface="Comic Sans MS" pitchFamily="66" charset="0"/>
              <a:ea typeface="Times New Roman" pitchFamily="18" charset="0"/>
              <a:cs typeface="Arial" charset="0"/>
            </a:endParaRPr>
          </a:p>
          <a:p>
            <a:pPr indent="0" algn="just">
              <a:lnSpc>
                <a:spcPct val="150000"/>
              </a:lnSpc>
              <a:buFont typeface="Wingdings 2" pitchFamily="18" charset="2"/>
              <a:buNone/>
            </a:pPr>
            <a:endParaRPr lang="pt-PT" sz="2000" smtClean="0">
              <a:latin typeface="Comic Sans MS" pitchFamily="66" charset="0"/>
              <a:ea typeface="Times New Roman" pitchFamily="18" charset="0"/>
              <a:cs typeface="Arial" charset="0"/>
            </a:endParaRPr>
          </a:p>
          <a:p>
            <a:pPr indent="0" algn="ctr">
              <a:lnSpc>
                <a:spcPct val="150000"/>
              </a:lnSpc>
              <a:buFont typeface="Wingdings 2" pitchFamily="18" charset="2"/>
              <a:buNone/>
            </a:pPr>
            <a:endParaRPr lang="pt-PT" sz="2000" smtClean="0">
              <a:latin typeface="Comic Sans MS" pitchFamily="66" charset="0"/>
              <a:ea typeface="Times New Roman" pitchFamily="18" charset="0"/>
              <a:cs typeface="Arial" charset="0"/>
            </a:endParaRPr>
          </a:p>
          <a:p>
            <a:pPr indent="0" algn="ctr">
              <a:lnSpc>
                <a:spcPct val="150000"/>
              </a:lnSpc>
              <a:buFont typeface="Wingdings 2" pitchFamily="18" charset="2"/>
              <a:buNone/>
            </a:pPr>
            <a:r>
              <a:rPr lang="pt-PT" sz="2000" smtClean="0">
                <a:latin typeface="Comic Sans MS" pitchFamily="66" charset="0"/>
                <a:ea typeface="Times New Roman" pitchFamily="18" charset="0"/>
                <a:cs typeface="Arial" charset="0"/>
              </a:rPr>
              <a:t>Mudanças na educação               uso das TICs</a:t>
            </a:r>
          </a:p>
          <a:p>
            <a:pPr indent="0" algn="ctr">
              <a:lnSpc>
                <a:spcPct val="150000"/>
              </a:lnSpc>
              <a:buFont typeface="Wingdings 2" pitchFamily="18" charset="2"/>
              <a:buNone/>
            </a:pPr>
            <a:endParaRPr lang="pt-PT" sz="2400" smtClean="0">
              <a:latin typeface="Comic Sans MS" pitchFamily="66" charset="0"/>
              <a:ea typeface="Times New Roman" pitchFamily="18" charset="0"/>
              <a:cs typeface="Arial" charset="0"/>
            </a:endParaRPr>
          </a:p>
          <a:p>
            <a:pPr indent="0" algn="ctr">
              <a:lnSpc>
                <a:spcPct val="150000"/>
              </a:lnSpc>
              <a:buFont typeface="Wingdings 2" pitchFamily="18" charset="2"/>
              <a:buNone/>
            </a:pPr>
            <a:endParaRPr lang="pt-PT" sz="2400" smtClean="0">
              <a:latin typeface="Comic Sans MS" pitchFamily="66" charset="0"/>
              <a:ea typeface="Times New Roman" pitchFamily="18" charset="0"/>
              <a:cs typeface="Arial" charset="0"/>
            </a:endParaRPr>
          </a:p>
          <a:p>
            <a:pPr indent="0" algn="ctr">
              <a:lnSpc>
                <a:spcPct val="150000"/>
              </a:lnSpc>
              <a:buFont typeface="Wingdings 2" pitchFamily="18" charset="2"/>
              <a:buNone/>
            </a:pPr>
            <a:endParaRPr lang="pt-PT" sz="2400" smtClean="0">
              <a:latin typeface="Comic Sans MS" pitchFamily="66" charset="0"/>
              <a:ea typeface="Times New Roman" pitchFamily="18" charset="0"/>
              <a:cs typeface="Arial" charset="0"/>
            </a:endParaRPr>
          </a:p>
          <a:p>
            <a:pPr indent="0" algn="ctr">
              <a:lnSpc>
                <a:spcPct val="150000"/>
              </a:lnSpc>
              <a:buFont typeface="Wingdings 2" pitchFamily="18" charset="2"/>
              <a:buNone/>
            </a:pPr>
            <a:r>
              <a:rPr lang="pt-PT" sz="2000" smtClean="0">
                <a:latin typeface="Comic Sans MS" pitchFamily="66" charset="0"/>
                <a:ea typeface="Times New Roman" pitchFamily="18" charset="0"/>
                <a:cs typeface="Arial" charset="0"/>
              </a:rPr>
              <a:t>INVESTIR NA AQUISIÇÃO DESTES RECURSOS</a:t>
            </a:r>
          </a:p>
          <a:p>
            <a:pPr indent="0" algn="ctr">
              <a:lnSpc>
                <a:spcPct val="150000"/>
              </a:lnSpc>
              <a:buFont typeface="Wingdings 2" pitchFamily="18" charset="2"/>
              <a:buNone/>
            </a:pPr>
            <a:r>
              <a:rPr lang="pt-PT" sz="2000" smtClean="0">
                <a:latin typeface="Comic Sans MS" pitchFamily="66" charset="0"/>
                <a:ea typeface="Times New Roman" pitchFamily="18" charset="0"/>
                <a:cs typeface="Arial" charset="0"/>
              </a:rPr>
              <a:t>PREPARAÇÃO DO PROFESSOR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434207" y="1700808"/>
            <a:ext cx="6516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rPr>
              <a:t>Diretrizes curriculares nacionais</a:t>
            </a:r>
            <a:endParaRPr lang="pt-BR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Rockwell"/>
              <a:cs typeface="Arial" pitchFamily="34" charset="0"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4211638" y="2286000"/>
            <a:ext cx="647700" cy="63817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4929188" y="3146425"/>
            <a:ext cx="865187" cy="2889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4067175" y="3644900"/>
            <a:ext cx="1295400" cy="4318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825114" y="4221088"/>
            <a:ext cx="177965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cs typeface="Arial" pitchFamily="34" charset="0"/>
              </a:rPr>
              <a:t>DESAFIO</a:t>
            </a:r>
          </a:p>
        </p:txBody>
      </p:sp>
      <p:sp>
        <p:nvSpPr>
          <p:cNvPr id="9" name="Seta para baixo 8"/>
          <p:cNvSpPr/>
          <p:nvPr/>
        </p:nvSpPr>
        <p:spPr>
          <a:xfrm>
            <a:off x="4535488" y="4745038"/>
            <a:ext cx="541337" cy="41275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9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445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7" name="Grupo 9"/>
          <p:cNvGrpSpPr>
            <a:grpSpLocks/>
          </p:cNvGrpSpPr>
          <p:nvPr/>
        </p:nvGrpSpPr>
        <p:grpSpPr bwMode="auto">
          <a:xfrm>
            <a:off x="0" y="836613"/>
            <a:ext cx="9144000" cy="215900"/>
            <a:chOff x="0" y="764704"/>
            <a:chExt cx="9144000" cy="216024"/>
          </a:xfrm>
        </p:grpSpPr>
        <p:pic>
          <p:nvPicPr>
            <p:cNvPr id="1946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64704"/>
              <a:ext cx="9144000" cy="164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908720"/>
              <a:ext cx="9144000" cy="7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95536" y="-99392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2000" b="1" dirty="0" smtClean="0"/>
              <a:t>AS TECNOLOGIAS DA INFORMAÇÃO E COMUNICAÇÃO</a:t>
            </a:r>
            <a:br>
              <a:rPr lang="pt-BR" sz="2000" b="1" dirty="0" smtClean="0"/>
            </a:br>
            <a:r>
              <a:rPr lang="pt-BR" sz="2000" b="1" dirty="0" smtClean="0"/>
              <a:t> E O TRABALHO ESCOLAR</a:t>
            </a:r>
            <a:endParaRPr lang="pt-BR" sz="2000" b="1" dirty="0"/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7188"/>
            <a:ext cx="8229600" cy="4525962"/>
          </a:xfrm>
        </p:spPr>
        <p:txBody>
          <a:bodyPr/>
          <a:lstStyle/>
          <a:p>
            <a:pPr indent="0" algn="just">
              <a:lnSpc>
                <a:spcPct val="150000"/>
              </a:lnSpc>
              <a:buFont typeface="Wingdings 2" pitchFamily="18" charset="2"/>
              <a:buNone/>
            </a:pPr>
            <a:endParaRPr lang="pt-PT" dirty="0" smtClean="0">
              <a:latin typeface="Comic Sans MS" pitchFamily="66" charset="0"/>
              <a:ea typeface="Times New Roman" pitchFamily="18" charset="0"/>
              <a:cs typeface="Arial" charset="0"/>
            </a:endParaRPr>
          </a:p>
          <a:p>
            <a:pPr indent="0" algn="just">
              <a:lnSpc>
                <a:spcPct val="150000"/>
              </a:lnSpc>
              <a:buFont typeface="Wingdings 2" pitchFamily="18" charset="2"/>
              <a:buNone/>
            </a:pPr>
            <a:endParaRPr lang="pt-PT" sz="2400" dirty="0" smtClean="0">
              <a:latin typeface="Comic Sans MS" pitchFamily="66" charset="0"/>
              <a:ea typeface="Times New Roman" pitchFamily="18" charset="0"/>
              <a:cs typeface="Arial" charset="0"/>
            </a:endParaRPr>
          </a:p>
          <a:p>
            <a:pPr indent="0" algn="just">
              <a:lnSpc>
                <a:spcPct val="150000"/>
              </a:lnSpc>
              <a:buFont typeface="Wingdings 2" pitchFamily="18" charset="2"/>
              <a:buNone/>
            </a:pPr>
            <a:endParaRPr lang="pt-PT" sz="2400" dirty="0" smtClean="0">
              <a:latin typeface="Comic Sans MS" pitchFamily="66" charset="0"/>
              <a:ea typeface="Times New Roman" pitchFamily="18" charset="0"/>
              <a:cs typeface="Arial" charset="0"/>
            </a:endParaRPr>
          </a:p>
          <a:p>
            <a:pPr indent="0" algn="ctr">
              <a:buFont typeface="Wingdings 2" pitchFamily="18" charset="2"/>
              <a:buNone/>
            </a:pPr>
            <a:endParaRPr lang="pt-PT" sz="2400" dirty="0" smtClean="0">
              <a:latin typeface="Comic Sans MS" pitchFamily="66" charset="0"/>
              <a:ea typeface="Times New Roman" pitchFamily="18" charset="0"/>
              <a:cs typeface="Arial" charset="0"/>
            </a:endParaRPr>
          </a:p>
          <a:p>
            <a:pPr indent="0" algn="ctr">
              <a:buFont typeface="Wingdings 2" pitchFamily="18" charset="2"/>
              <a:buNone/>
            </a:pPr>
            <a:r>
              <a:rPr lang="pt-PT" sz="2400" b="1" dirty="0" err="1" smtClean="0">
                <a:latin typeface="Comic Sans MS" pitchFamily="66" charset="0"/>
                <a:ea typeface="Times New Roman" pitchFamily="18" charset="0"/>
                <a:cs typeface="Arial" charset="0"/>
              </a:rPr>
              <a:t>Art</a:t>
            </a:r>
            <a:r>
              <a:rPr lang="pt-PT" sz="2400" b="1" dirty="0" smtClean="0">
                <a:latin typeface="Comic Sans MS" pitchFamily="66" charset="0"/>
                <a:ea typeface="Times New Roman" pitchFamily="18" charset="0"/>
                <a:cs typeface="Arial" charset="0"/>
              </a:rPr>
              <a:t>. 22.  A educação básica tem por finalidades desenvolver o educando, assegurar-lhe a formação comum indispensável para o exercício da cidadania e fornecer-lhe meios para progredir no trabalho e em estudos posteriores.</a:t>
            </a:r>
            <a:endParaRPr lang="pt-BR" sz="2400" b="1" dirty="0" smtClean="0">
              <a:latin typeface="Comic Sans MS" pitchFamily="66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30273" y="1599331"/>
            <a:ext cx="21082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cs typeface="Arial" pitchFamily="34" charset="0"/>
              </a:rPr>
              <a:t>LDBN</a:t>
            </a:r>
          </a:p>
        </p:txBody>
      </p:sp>
      <p:sp>
        <p:nvSpPr>
          <p:cNvPr id="6" name="Seta para baixo 5"/>
          <p:cNvSpPr/>
          <p:nvPr/>
        </p:nvSpPr>
        <p:spPr>
          <a:xfrm>
            <a:off x="4284663" y="2522538"/>
            <a:ext cx="719137" cy="90646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50838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7" name="Grupo 9"/>
          <p:cNvGrpSpPr>
            <a:grpSpLocks/>
          </p:cNvGrpSpPr>
          <p:nvPr/>
        </p:nvGrpSpPr>
        <p:grpSpPr bwMode="auto">
          <a:xfrm>
            <a:off x="0" y="1052513"/>
            <a:ext cx="9144000" cy="215900"/>
            <a:chOff x="0" y="764704"/>
            <a:chExt cx="9144000" cy="216024"/>
          </a:xfrm>
        </p:grpSpPr>
        <p:pic>
          <p:nvPicPr>
            <p:cNvPr id="2048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64704"/>
              <a:ext cx="9144000" cy="164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908720"/>
              <a:ext cx="9144000" cy="7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68560" y="-243408"/>
            <a:ext cx="8640960" cy="1143000"/>
          </a:xfrm>
        </p:spPr>
        <p:txBody>
          <a:bodyPr/>
          <a:lstStyle/>
          <a:p>
            <a:pPr>
              <a:defRPr/>
            </a:pPr>
            <a:r>
              <a:rPr lang="pt-BR" sz="2400" b="1" dirty="0" smtClean="0"/>
              <a:t>A INSERÇÃO DAS TICS NO PROCESSO DE APRENDIZAGEM</a:t>
            </a:r>
            <a:endParaRPr lang="pt-BR" sz="2400" b="1" dirty="0"/>
          </a:p>
        </p:txBody>
      </p:sp>
      <p:sp>
        <p:nvSpPr>
          <p:cNvPr id="8" name="Retângulo 7"/>
          <p:cNvSpPr/>
          <p:nvPr/>
        </p:nvSpPr>
        <p:spPr>
          <a:xfrm>
            <a:off x="1689336" y="1628800"/>
            <a:ext cx="58015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cs typeface="Arial" pitchFamily="34" charset="0"/>
              </a:rPr>
              <a:t>APRENDIZAGEM</a:t>
            </a:r>
          </a:p>
        </p:txBody>
      </p:sp>
      <p:sp>
        <p:nvSpPr>
          <p:cNvPr id="9" name="Seta para baixo 8"/>
          <p:cNvSpPr/>
          <p:nvPr/>
        </p:nvSpPr>
        <p:spPr>
          <a:xfrm>
            <a:off x="4356100" y="2552700"/>
            <a:ext cx="863600" cy="80486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509" name="CaixaDeTexto 9"/>
          <p:cNvSpPr txBox="1">
            <a:spLocks noChangeArrowheads="1"/>
          </p:cNvSpPr>
          <p:nvPr/>
        </p:nvSpPr>
        <p:spPr bwMode="auto">
          <a:xfrm>
            <a:off x="342900" y="3500438"/>
            <a:ext cx="81660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dirty="0">
                <a:latin typeface="Comic Sans MS" pitchFamily="66" charset="0"/>
              </a:rPr>
              <a:t>Apropriação do saber por si só ou com mediação</a:t>
            </a:r>
          </a:p>
        </p:txBody>
      </p:sp>
      <p:sp>
        <p:nvSpPr>
          <p:cNvPr id="11" name="Seta para baixo 10"/>
          <p:cNvSpPr/>
          <p:nvPr/>
        </p:nvSpPr>
        <p:spPr>
          <a:xfrm>
            <a:off x="4356100" y="4221163"/>
            <a:ext cx="720725" cy="6477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003524" y="4884578"/>
            <a:ext cx="51732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cs typeface="Arial" pitchFamily="34" charset="0"/>
              </a:rPr>
              <a:t>C</a:t>
            </a:r>
            <a:r>
              <a:rPr lang="pt-B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cs typeface="Arial" pitchFamily="34" charset="0"/>
              </a:rPr>
              <a:t>onhecimento</a:t>
            </a:r>
            <a:endParaRPr lang="pt-BR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Rockwell"/>
              <a:cs typeface="Arial" pitchFamily="34" charset="0"/>
            </a:endParaRPr>
          </a:p>
        </p:txBody>
      </p:sp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445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3" name="Grupo 9"/>
          <p:cNvGrpSpPr>
            <a:grpSpLocks/>
          </p:cNvGrpSpPr>
          <p:nvPr/>
        </p:nvGrpSpPr>
        <p:grpSpPr bwMode="auto">
          <a:xfrm>
            <a:off x="0" y="836613"/>
            <a:ext cx="9144000" cy="215900"/>
            <a:chOff x="0" y="764704"/>
            <a:chExt cx="9144000" cy="216024"/>
          </a:xfrm>
        </p:grpSpPr>
        <p:pic>
          <p:nvPicPr>
            <p:cNvPr id="215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64704"/>
              <a:ext cx="9144000" cy="164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908720"/>
              <a:ext cx="9144000" cy="7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972616" y="44624"/>
            <a:ext cx="9793088" cy="566936"/>
          </a:xfrm>
        </p:spPr>
        <p:txBody>
          <a:bodyPr/>
          <a:lstStyle/>
          <a:p>
            <a:pPr>
              <a:defRPr/>
            </a:pPr>
            <a:r>
              <a:rPr lang="pt-BR" sz="2000" b="1" dirty="0" smtClean="0"/>
              <a:t>A INSERÇÃO DAS TICS NO PROCESSO DE APRENDIZAGEM</a:t>
            </a:r>
            <a:endParaRPr lang="pt-BR" sz="2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  <a:p>
            <a:pPr marL="0" indent="0">
              <a:buFont typeface="Wingdings 2" pitchFamily="18" charset="2"/>
              <a:buNone/>
              <a:defRPr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93499" y="1268760"/>
            <a:ext cx="813703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cs typeface="Arial" pitchFamily="34" charset="0"/>
              </a:rPr>
              <a:t>Ambientes de aprendizagem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51720" y="3356992"/>
            <a:ext cx="548579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Sala de aula tradicional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2195736" y="4725144"/>
            <a:ext cx="441819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Ambientes Virtuais</a:t>
            </a:r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445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6" name="Grupo 9"/>
          <p:cNvGrpSpPr>
            <a:grpSpLocks/>
          </p:cNvGrpSpPr>
          <p:nvPr/>
        </p:nvGrpSpPr>
        <p:grpSpPr bwMode="auto">
          <a:xfrm>
            <a:off x="0" y="765175"/>
            <a:ext cx="9144000" cy="215900"/>
            <a:chOff x="0" y="764704"/>
            <a:chExt cx="9144000" cy="216024"/>
          </a:xfrm>
        </p:grpSpPr>
        <p:pic>
          <p:nvPicPr>
            <p:cNvPr id="2253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64704"/>
              <a:ext cx="9144000" cy="164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908720"/>
              <a:ext cx="9144000" cy="7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Seta para cima 10"/>
          <p:cNvSpPr/>
          <p:nvPr/>
        </p:nvSpPr>
        <p:spPr>
          <a:xfrm rot="6948668">
            <a:off x="1124420" y="3057934"/>
            <a:ext cx="614040" cy="601127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para cima 11"/>
          <p:cNvSpPr/>
          <p:nvPr/>
        </p:nvSpPr>
        <p:spPr>
          <a:xfrm rot="6948668">
            <a:off x="1065480" y="4575456"/>
            <a:ext cx="604328" cy="587579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763" y="1870075"/>
            <a:ext cx="8229600" cy="4525963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  <a:defRPr/>
            </a:pPr>
            <a:endParaRPr lang="pt-BR" b="1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>
              <a:defRPr/>
            </a:pPr>
            <a:endParaRPr lang="pt-BR" b="1" dirty="0" smtClean="0">
              <a:latin typeface="Comic Sans MS" pitchFamily="66" charset="0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endParaRPr lang="pt-BR" b="1" dirty="0" smtClean="0">
              <a:latin typeface="Comic Sans MS" pitchFamily="66" charset="0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pt-BR" sz="2000" b="1" dirty="0" smtClean="0">
                <a:latin typeface="Comic Sans MS" pitchFamily="66" charset="0"/>
              </a:rPr>
              <a:t>FUNÇÃO DA ESCOLA: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pt-BR" sz="2000" b="1" dirty="0" smtClean="0">
                <a:latin typeface="Comic Sans MS" pitchFamily="66" charset="0"/>
              </a:rPr>
              <a:t>FAVORECER A PRODUÇÃO E UTILIZAÇAO DE MÚLTIPLAS LINGUAGENS, DAS EXPRESSÕES E DOS CONHECIMENTOS CIENTÍFICOS E TECNOLÓGICOS</a:t>
            </a:r>
            <a:endParaRPr lang="pt-BR" sz="2000" b="1" dirty="0">
              <a:latin typeface="Comic Sans MS" pitchFamily="66" charset="0"/>
            </a:endParaRPr>
          </a:p>
          <a:p>
            <a:pPr>
              <a:defRPr/>
            </a:pPr>
            <a:endParaRPr lang="pt-BR" b="1" dirty="0" smtClean="0">
              <a:latin typeface="Comic Sans MS" pitchFamily="66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131840" y="1484784"/>
            <a:ext cx="316835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cs typeface="Arial" pitchFamily="34" charset="0"/>
              </a:rPr>
              <a:t>PCNS</a:t>
            </a:r>
          </a:p>
        </p:txBody>
      </p:sp>
      <p:sp>
        <p:nvSpPr>
          <p:cNvPr id="5" name="Seta para baixo 4"/>
          <p:cNvSpPr/>
          <p:nvPr/>
        </p:nvSpPr>
        <p:spPr>
          <a:xfrm>
            <a:off x="4500563" y="2379663"/>
            <a:ext cx="647700" cy="617537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Seta em curva para a esquerda 5"/>
          <p:cNvSpPr/>
          <p:nvPr/>
        </p:nvSpPr>
        <p:spPr>
          <a:xfrm>
            <a:off x="8243888" y="4430713"/>
            <a:ext cx="731837" cy="1216025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76051" y="5805264"/>
            <a:ext cx="814582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cs typeface="Arial" pitchFamily="34" charset="0"/>
              </a:rPr>
              <a:t>AUTONOMIA INTELECTUAL E MORAL</a:t>
            </a:r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445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-972616" y="44624"/>
            <a:ext cx="9793088" cy="566936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3975" indent="-53975" algn="r" eaLnBrk="0" hangingPunct="0">
              <a:defRPr/>
            </a:pPr>
            <a:r>
              <a:rPr lang="pt-BR" sz="2000" b="1">
                <a:solidFill>
                  <a:srgbClr val="E7EACB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A INSERÇÃO DAS TICS NO PROCESSO DE APRENDIZAGEM</a:t>
            </a:r>
            <a:endParaRPr lang="pt-BR" sz="2000" b="1" dirty="0">
              <a:solidFill>
                <a:srgbClr val="E7EACB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3561" name="Grupo 9"/>
          <p:cNvGrpSpPr>
            <a:grpSpLocks/>
          </p:cNvGrpSpPr>
          <p:nvPr/>
        </p:nvGrpSpPr>
        <p:grpSpPr bwMode="auto">
          <a:xfrm>
            <a:off x="0" y="765175"/>
            <a:ext cx="9144000" cy="215900"/>
            <a:chOff x="0" y="764704"/>
            <a:chExt cx="9144000" cy="216024"/>
          </a:xfrm>
        </p:grpSpPr>
        <p:pic>
          <p:nvPicPr>
            <p:cNvPr id="2356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64704"/>
              <a:ext cx="9144000" cy="164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908720"/>
              <a:ext cx="9144000" cy="7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056784" cy="432048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pt-BR" sz="2400" dirty="0" smtClean="0"/>
              <a:t>A </a:t>
            </a:r>
            <a:r>
              <a:rPr lang="pt-BR" sz="2400" b="1" dirty="0" smtClean="0"/>
              <a:t>FORMAÇÃO DOCENTE  E AS NOVAS TIC</a:t>
            </a:r>
            <a:endParaRPr lang="pt-BR" sz="2400" b="1" dirty="0"/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pt-BR" smtClean="0">
              <a:latin typeface="Comic Sans MS" pitchFamily="66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pt-BR" smtClean="0">
              <a:latin typeface="Comic Sans MS" pitchFamily="66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pt-BR" smtClean="0">
              <a:latin typeface="Comic Sans MS" pitchFamily="66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pt-BR" sz="2800" smtClean="0">
              <a:latin typeface="Comic Sans MS" pitchFamily="66" charset="0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pt-BR" smtClean="0">
                <a:latin typeface="Comic Sans MS" pitchFamily="66" charset="0"/>
              </a:rPr>
              <a:t>FORMAÇÃO CONTÍNUA PARA ACOMPANHAR AS GERAÇÕES ATUAIS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pt-BR" smtClean="0">
                <a:latin typeface="Comic Sans MS" pitchFamily="66" charset="0"/>
              </a:rPr>
              <a:t>=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pt-BR" smtClean="0">
                <a:latin typeface="Comic Sans MS" pitchFamily="66" charset="0"/>
              </a:rPr>
              <a:t>PROFESSOR PESQUISADOR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pt-BR" smtClean="0">
                <a:latin typeface="Comic Sans MS" pitchFamily="66" charset="0"/>
              </a:rPr>
              <a:t>=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pt-BR" smtClean="0">
                <a:latin typeface="Comic Sans MS" pitchFamily="66" charset="0"/>
              </a:rPr>
              <a:t>EDUCOMUNCADOR </a:t>
            </a:r>
          </a:p>
        </p:txBody>
      </p:sp>
      <p:sp>
        <p:nvSpPr>
          <p:cNvPr id="4" name="Retângulo 3"/>
          <p:cNvSpPr/>
          <p:nvPr/>
        </p:nvSpPr>
        <p:spPr>
          <a:xfrm>
            <a:off x="683568" y="1340768"/>
            <a:ext cx="792050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cs typeface="Arial" pitchFamily="34" charset="0"/>
              </a:rPr>
              <a:t>AS NOVAS TECNOLOGIAS</a:t>
            </a:r>
          </a:p>
          <a:p>
            <a:pPr algn="ctr">
              <a:defRPr/>
            </a:pPr>
            <a:r>
              <a:rPr lang="pt-BR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cs typeface="Arial" pitchFamily="34" charset="0"/>
              </a:rPr>
              <a:t> E A FORMAÇÃO DO PROFESSOR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445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2" name="Grupo 9"/>
          <p:cNvGrpSpPr>
            <a:grpSpLocks/>
          </p:cNvGrpSpPr>
          <p:nvPr/>
        </p:nvGrpSpPr>
        <p:grpSpPr bwMode="auto">
          <a:xfrm>
            <a:off x="0" y="765175"/>
            <a:ext cx="9144000" cy="215900"/>
            <a:chOff x="0" y="764704"/>
            <a:chExt cx="9144000" cy="216024"/>
          </a:xfrm>
        </p:grpSpPr>
        <p:pic>
          <p:nvPicPr>
            <p:cNvPr id="2458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64704"/>
              <a:ext cx="9144000" cy="164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908720"/>
              <a:ext cx="9144000" cy="7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475656" y="1772816"/>
          <a:ext cx="65043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4445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056784" cy="432048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pt-BR" sz="2400" dirty="0" smtClean="0"/>
              <a:t>A </a:t>
            </a:r>
            <a:r>
              <a:rPr lang="pt-BR" sz="2400" b="1" dirty="0" smtClean="0"/>
              <a:t>FORMAÇÃO DOCENTE  E AS NOVAS TIC</a:t>
            </a:r>
            <a:endParaRPr lang="pt-BR" sz="2400" b="1" dirty="0"/>
          </a:p>
        </p:txBody>
      </p:sp>
      <p:grpSp>
        <p:nvGrpSpPr>
          <p:cNvPr id="25605" name="Grupo 8"/>
          <p:cNvGrpSpPr>
            <a:grpSpLocks/>
          </p:cNvGrpSpPr>
          <p:nvPr/>
        </p:nvGrpSpPr>
        <p:grpSpPr bwMode="auto">
          <a:xfrm>
            <a:off x="0" y="765175"/>
            <a:ext cx="9144000" cy="215900"/>
            <a:chOff x="0" y="764704"/>
            <a:chExt cx="9144000" cy="216024"/>
          </a:xfrm>
        </p:grpSpPr>
        <p:pic>
          <p:nvPicPr>
            <p:cNvPr id="25606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764704"/>
              <a:ext cx="9144000" cy="164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7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908720"/>
              <a:ext cx="9144000" cy="7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4928" y="253536"/>
            <a:ext cx="5061248" cy="583176"/>
          </a:xfrm>
        </p:spPr>
        <p:txBody>
          <a:bodyPr>
            <a:normAutofit fontScale="90000"/>
          </a:bodyPr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Metodologia</a:t>
            </a:r>
            <a:r>
              <a:rPr lang="pt-B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endParaRPr lang="pt-B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pt-BR" dirty="0" smtClean="0">
                <a:latin typeface="Comic Sans MS" pitchFamily="66" charset="0"/>
              </a:rPr>
              <a:t> Abordagem  metodológica: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dirty="0" smtClean="0">
              <a:latin typeface="Comic Sans MS" pitchFamily="66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 smtClean="0">
                <a:latin typeface="Comic Sans MS" pitchFamily="66" charset="0"/>
              </a:rPr>
              <a:t> Quantitativa  e  Qualitativa                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         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</a:t>
            </a:r>
            <a:endParaRPr lang="pt-BR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Estudo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 caso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3995936" y="3645024"/>
            <a:ext cx="1008112" cy="1008112"/>
          </a:xfrm>
          <a:prstGeom prst="down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445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0" name="Grupo 7"/>
          <p:cNvGrpSpPr>
            <a:grpSpLocks/>
          </p:cNvGrpSpPr>
          <p:nvPr/>
        </p:nvGrpSpPr>
        <p:grpSpPr bwMode="auto">
          <a:xfrm>
            <a:off x="0" y="765175"/>
            <a:ext cx="9144000" cy="215900"/>
            <a:chOff x="0" y="764704"/>
            <a:chExt cx="9144000" cy="216024"/>
          </a:xfrm>
        </p:grpSpPr>
        <p:pic>
          <p:nvPicPr>
            <p:cNvPr id="2663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64704"/>
              <a:ext cx="9144000" cy="164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908720"/>
              <a:ext cx="9144000" cy="7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90000"/>
                </a:schemeClr>
              </a:buClr>
              <a:buFont typeface="Wingdings" pitchFamily="2" charset="2"/>
              <a:buChar char="Ø"/>
              <a:defRPr/>
            </a:pPr>
            <a:r>
              <a:rPr lang="pt-BR" dirty="0" smtClean="0">
                <a:latin typeface="Comic Sans MS" pitchFamily="66" charset="0"/>
              </a:rPr>
              <a:t>Instrumentos da pesquisa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pt-BR" dirty="0" smtClean="0">
              <a:latin typeface="Comic Sans MS" pitchFamily="66" charset="0"/>
            </a:endParaRPr>
          </a:p>
          <a:p>
            <a:pPr eaLnBrk="1" hangingPunct="1">
              <a:buClr>
                <a:schemeClr val="accent6">
                  <a:lumMod val="90000"/>
                </a:schemeClr>
              </a:buClr>
              <a:buFont typeface="Wingdings" pitchFamily="2" charset="2"/>
              <a:buChar char="ü"/>
              <a:defRPr/>
            </a:pPr>
            <a:r>
              <a:rPr lang="pt-BR" dirty="0" smtClean="0">
                <a:latin typeface="Comic Sans MS" pitchFamily="66" charset="0"/>
              </a:rPr>
              <a:t>Entrevistas</a:t>
            </a:r>
          </a:p>
          <a:p>
            <a:pPr eaLnBrk="1" hangingPunct="1">
              <a:buClr>
                <a:schemeClr val="accent6">
                  <a:lumMod val="90000"/>
                </a:schemeClr>
              </a:buClr>
              <a:buFont typeface="Wingdings" pitchFamily="2" charset="2"/>
              <a:buChar char="ü"/>
              <a:defRPr/>
            </a:pPr>
            <a:endParaRPr lang="pt-BR" dirty="0" smtClean="0">
              <a:latin typeface="Comic Sans MS" pitchFamily="66" charset="0"/>
            </a:endParaRPr>
          </a:p>
          <a:p>
            <a:pPr eaLnBrk="1" hangingPunct="1">
              <a:buClr>
                <a:schemeClr val="accent6">
                  <a:lumMod val="90000"/>
                </a:schemeClr>
              </a:buClr>
              <a:buFont typeface="Wingdings" pitchFamily="2" charset="2"/>
              <a:buChar char="ü"/>
              <a:defRPr/>
            </a:pPr>
            <a:r>
              <a:rPr lang="pt-BR" dirty="0" smtClean="0">
                <a:latin typeface="Comic Sans MS" pitchFamily="66" charset="0"/>
              </a:rPr>
              <a:t>Questionários  mistos</a:t>
            </a:r>
          </a:p>
          <a:p>
            <a:pPr eaLnBrk="1" hangingPunct="1">
              <a:buClr>
                <a:schemeClr val="accent6">
                  <a:lumMod val="90000"/>
                </a:schemeClr>
              </a:buClr>
              <a:buFont typeface="Wingdings" pitchFamily="2" charset="2"/>
              <a:buChar char="ü"/>
              <a:defRPr/>
            </a:pPr>
            <a:endParaRPr lang="pt-BR" dirty="0" smtClean="0">
              <a:latin typeface="Comic Sans MS" pitchFamily="66" charset="0"/>
            </a:endParaRPr>
          </a:p>
          <a:p>
            <a:pPr eaLnBrk="1" hangingPunct="1">
              <a:buClr>
                <a:schemeClr val="accent6">
                  <a:lumMod val="90000"/>
                </a:schemeClr>
              </a:buClr>
              <a:buFont typeface="Wingdings" pitchFamily="2" charset="2"/>
              <a:buChar char="ü"/>
              <a:defRPr/>
            </a:pPr>
            <a:r>
              <a:rPr lang="pt-BR" dirty="0" smtClean="0">
                <a:latin typeface="Comic Sans MS" pitchFamily="66" charset="0"/>
              </a:rPr>
              <a:t>Análise de documentos</a:t>
            </a:r>
          </a:p>
          <a:p>
            <a:pPr eaLnBrk="1" hangingPunct="1">
              <a:buClr>
                <a:schemeClr val="accent6">
                  <a:lumMod val="90000"/>
                </a:schemeClr>
              </a:buClr>
              <a:buFont typeface="Wingdings" pitchFamily="2" charset="2"/>
              <a:buChar char="ü"/>
              <a:defRPr/>
            </a:pPr>
            <a:endParaRPr lang="pt-BR" dirty="0" smtClean="0">
              <a:latin typeface="Comic Sans MS" pitchFamily="66" charset="0"/>
            </a:endParaRPr>
          </a:p>
          <a:p>
            <a:pPr eaLnBrk="1" hangingPunct="1">
              <a:buClr>
                <a:schemeClr val="accent6">
                  <a:lumMod val="90000"/>
                </a:schemeClr>
              </a:buClr>
              <a:buFont typeface="Wingdings" pitchFamily="2" charset="2"/>
              <a:buChar char="ü"/>
              <a:defRPr/>
            </a:pPr>
            <a:r>
              <a:rPr lang="pt-BR" dirty="0" smtClean="0">
                <a:latin typeface="Comic Sans MS" pitchFamily="66" charset="0"/>
              </a:rPr>
              <a:t>Análise dos dados</a:t>
            </a:r>
          </a:p>
          <a:p>
            <a:pPr>
              <a:defRPr/>
            </a:pPr>
            <a:endParaRPr lang="pt-BR" dirty="0" smtClean="0">
              <a:latin typeface="Comic Sans MS" pitchFamily="66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445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094928" y="253536"/>
            <a:ext cx="5061248" cy="583176"/>
          </a:xfrm>
          <a:prstGeom prst="rect">
            <a:avLst/>
          </a:prstGeom>
        </p:spPr>
        <p:txBody>
          <a:bodyPr anchor="b">
            <a:normAutofit fontScale="825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46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Metodologia</a:t>
            </a:r>
            <a:r>
              <a:rPr lang="pt-BR" sz="46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pt-BR" sz="4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7653" name="Grupo 7"/>
          <p:cNvGrpSpPr>
            <a:grpSpLocks/>
          </p:cNvGrpSpPr>
          <p:nvPr/>
        </p:nvGrpSpPr>
        <p:grpSpPr bwMode="auto">
          <a:xfrm>
            <a:off x="0" y="765175"/>
            <a:ext cx="9144000" cy="215900"/>
            <a:chOff x="0" y="764704"/>
            <a:chExt cx="9144000" cy="216024"/>
          </a:xfrm>
        </p:grpSpPr>
        <p:pic>
          <p:nvPicPr>
            <p:cNvPr id="2765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64704"/>
              <a:ext cx="9144000" cy="164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908720"/>
              <a:ext cx="9144000" cy="7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27584" y="1124744"/>
            <a:ext cx="76328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Utilização dos Recursos tecnológicos</a:t>
            </a:r>
          </a:p>
          <a:p>
            <a:pPr algn="ctr">
              <a:defRPr/>
            </a:pPr>
            <a:r>
              <a:rPr lang="pt-BR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Na </a:t>
            </a:r>
          </a:p>
          <a:p>
            <a:pPr algn="ctr">
              <a:defRPr/>
            </a:pPr>
            <a:r>
              <a:rPr lang="pt-BR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Prática de Ensino</a:t>
            </a:r>
          </a:p>
          <a:p>
            <a:pPr algn="ctr">
              <a:defRPr/>
            </a:pPr>
            <a:endParaRPr lang="pt-BR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28675" name="Gráfico 4"/>
          <p:cNvGraphicFramePr>
            <a:graphicFrameLocks/>
          </p:cNvGraphicFramePr>
          <p:nvPr/>
        </p:nvGraphicFramePr>
        <p:xfrm>
          <a:off x="2627784" y="4221088"/>
          <a:ext cx="3816424" cy="2232248"/>
        </p:xfrm>
        <a:graphic>
          <a:graphicData uri="http://schemas.openxmlformats.org/presentationml/2006/ole">
            <p:oleObj spid="_x0000_s28675" name="Planilha" r:id="rId3" imgW="6333990" imgH="3571779" progId="Excel.Sheet.8">
              <p:embed/>
            </p:oleObj>
          </a:graphicData>
        </a:graphic>
      </p:graphicFrame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445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094928" y="253536"/>
            <a:ext cx="5061248" cy="583176"/>
          </a:xfrm>
          <a:prstGeom prst="rect">
            <a:avLst/>
          </a:prstGeom>
        </p:spPr>
        <p:txBody>
          <a:bodyPr anchor="b">
            <a:normAutofit fontScale="825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46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Pesquisa </a:t>
            </a:r>
            <a:r>
              <a:rPr lang="pt-BR" sz="4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28678" name="Grupo 9"/>
          <p:cNvGrpSpPr>
            <a:grpSpLocks/>
          </p:cNvGrpSpPr>
          <p:nvPr/>
        </p:nvGrpSpPr>
        <p:grpSpPr bwMode="auto">
          <a:xfrm>
            <a:off x="0" y="765175"/>
            <a:ext cx="9144000" cy="215900"/>
            <a:chOff x="0" y="764704"/>
            <a:chExt cx="9144000" cy="216024"/>
          </a:xfrm>
        </p:grpSpPr>
        <p:pic>
          <p:nvPicPr>
            <p:cNvPr id="2868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64704"/>
              <a:ext cx="9144000" cy="164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908720"/>
              <a:ext cx="9144000" cy="7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9" name="Text Box 15"/>
          <p:cNvSpPr txBox="1">
            <a:spLocks noChangeArrowheads="1"/>
          </p:cNvSpPr>
          <p:nvPr/>
        </p:nvSpPr>
        <p:spPr bwMode="auto">
          <a:xfrm>
            <a:off x="467544" y="2708920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000" dirty="0">
                <a:latin typeface="Comic Sans MS" pitchFamily="66" charset="0"/>
              </a:rPr>
              <a:t>A maioria dos professores  afirmam que utilizam  recursos tecnológicos na prática educativa, mas se limitam  vídeo e ao powerpoint para apresentação de conteúdo. Não utilizando outras tecnologias, como por exemplo, os laboratórios de </a:t>
            </a:r>
            <a:r>
              <a:rPr lang="pt-BR" sz="2000" dirty="0" smtClean="0">
                <a:latin typeface="Comic Sans MS" pitchFamily="66" charset="0"/>
              </a:rPr>
              <a:t>informática.</a:t>
            </a:r>
            <a:endParaRPr lang="pt-B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4538"/>
            <a:ext cx="91440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ângulo 30"/>
          <p:cNvSpPr>
            <a:spLocks noChangeArrowheads="1"/>
          </p:cNvSpPr>
          <p:nvPr/>
        </p:nvSpPr>
        <p:spPr bwMode="auto">
          <a:xfrm>
            <a:off x="250825" y="1106488"/>
            <a:ext cx="87137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 2" pitchFamily="18" charset="2"/>
              <a:buNone/>
            </a:pPr>
            <a:r>
              <a:rPr lang="pt-BR">
                <a:latin typeface="Comic Sans MS" pitchFamily="66" charset="0"/>
              </a:rPr>
              <a:t>“A formação dos professores dotados de formação inicial profissional, visando o seu aperfeiçoamento dos saberes, das técnicas, das atitudes necessárias ao exercício da profissão de professor”.</a:t>
            </a:r>
          </a:p>
          <a:p>
            <a:pPr algn="r">
              <a:buFont typeface="Wingdings 2" pitchFamily="18" charset="2"/>
              <a:buNone/>
            </a:pPr>
            <a:r>
              <a:rPr lang="pt-BR">
                <a:latin typeface="Comic Sans MS" pitchFamily="66" charset="0"/>
              </a:rPr>
              <a:t>(Formosinho, 1991) </a:t>
            </a:r>
          </a:p>
        </p:txBody>
      </p:sp>
      <p:sp>
        <p:nvSpPr>
          <p:cNvPr id="11268" name="Rectângulo 31"/>
          <p:cNvSpPr>
            <a:spLocks noChangeArrowheads="1"/>
          </p:cNvSpPr>
          <p:nvPr/>
        </p:nvSpPr>
        <p:spPr bwMode="auto">
          <a:xfrm>
            <a:off x="250825" y="3986213"/>
            <a:ext cx="86423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72A376"/>
              </a:buClr>
              <a:buFont typeface="Wingdings 2" pitchFamily="18" charset="2"/>
              <a:buNone/>
            </a:pPr>
            <a:r>
              <a:rPr lang="pt-BR">
                <a:latin typeface="Comic Sans MS" pitchFamily="66" charset="0"/>
              </a:rPr>
              <a:t> </a:t>
            </a:r>
            <a:r>
              <a:rPr lang="pt-BR">
                <a:solidFill>
                  <a:srgbClr val="FFFFFF"/>
                </a:solidFill>
                <a:latin typeface="Comic Sans MS" pitchFamily="66" charset="0"/>
              </a:rPr>
              <a:t>“A escola é uma tecnologia da educação, no mesmo sentido em que os carros são uma tecnologia dos transportes. Como a escolaridade maciça, as salas de aula são invenções tecnológicas criadas com a finalidade de realizarem uma tarefa educacional”. </a:t>
            </a:r>
          </a:p>
          <a:p>
            <a:pPr algn="r">
              <a:buClr>
                <a:srgbClr val="72A376"/>
              </a:buClr>
              <a:buFont typeface="Wingdings 2" pitchFamily="18" charset="2"/>
              <a:buNone/>
            </a:pPr>
            <a:r>
              <a:rPr lang="pt-BR">
                <a:solidFill>
                  <a:srgbClr val="FFFFFF"/>
                </a:solidFill>
                <a:latin typeface="Comic Sans MS" pitchFamily="66" charset="0"/>
              </a:rPr>
              <a:t>(1990 apud TAJRA, 2001 p.106-107)</a:t>
            </a:r>
          </a:p>
        </p:txBody>
      </p:sp>
      <p:sp>
        <p:nvSpPr>
          <p:cNvPr id="11269" name="Rectângulo 32"/>
          <p:cNvSpPr>
            <a:spLocks noChangeArrowheads="1"/>
          </p:cNvSpPr>
          <p:nvPr/>
        </p:nvSpPr>
        <p:spPr bwMode="auto">
          <a:xfrm>
            <a:off x="323850" y="2505075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 2" pitchFamily="18" charset="2"/>
              <a:buNone/>
            </a:pPr>
            <a:r>
              <a:rPr lang="pt-BR">
                <a:latin typeface="Comic Sans MS" pitchFamily="66" charset="0"/>
              </a:rPr>
              <a:t>"Este processo acarreta a elaboração, acumulação e transmissão de um saber fazer, refletido nas diferentes formas de tecnologia, que transforma o mundo, mas também os indivíduos e grupo como parte dele".</a:t>
            </a:r>
          </a:p>
          <a:p>
            <a:pPr algn="r">
              <a:buFont typeface="Wingdings 2" pitchFamily="18" charset="2"/>
              <a:buNone/>
            </a:pPr>
            <a:r>
              <a:rPr lang="pt-BR">
                <a:latin typeface="Comic Sans MS" pitchFamily="66" charset="0"/>
              </a:rPr>
              <a:t>(Sancho, 2001)</a:t>
            </a:r>
          </a:p>
        </p:txBody>
      </p:sp>
      <p:sp>
        <p:nvSpPr>
          <p:cNvPr id="11270" name="Rectângulo 33"/>
          <p:cNvSpPr>
            <a:spLocks noChangeArrowheads="1"/>
          </p:cNvSpPr>
          <p:nvPr/>
        </p:nvSpPr>
        <p:spPr bwMode="auto">
          <a:xfrm>
            <a:off x="179388" y="5570538"/>
            <a:ext cx="8713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 2" pitchFamily="18" charset="2"/>
              <a:buNone/>
            </a:pPr>
            <a:r>
              <a:rPr lang="pt-BR">
                <a:latin typeface="Comic Sans MS" pitchFamily="66" charset="0"/>
              </a:rPr>
              <a:t>"Este processo acarreta a elaboração, acumulação e transmissão de um saber fazer, refletido nas diferentes formas de tecnologia, que transforma o mundo, mas também os indivíduos e grupo como parte dele".</a:t>
            </a:r>
          </a:p>
          <a:p>
            <a:pPr algn="r">
              <a:buFont typeface="Wingdings 2" pitchFamily="18" charset="2"/>
              <a:buNone/>
            </a:pPr>
            <a:r>
              <a:rPr lang="pt-BR">
                <a:latin typeface="Comic Sans MS" pitchFamily="66" charset="0"/>
              </a:rPr>
              <a:t>(Sancho,2001,46)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-344488" y="109538"/>
            <a:ext cx="8229601" cy="798512"/>
          </a:xfrm>
          <a:prstGeom prst="rect">
            <a:avLst/>
          </a:prstGeom>
        </p:spPr>
        <p:txBody>
          <a:bodyPr/>
          <a:lstStyle/>
          <a:p>
            <a:pPr marL="54864" algn="r" fontAlgn="auto"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Pertinência do Estudo</a:t>
            </a:r>
          </a:p>
        </p:txBody>
      </p:sp>
      <p:pic>
        <p:nvPicPr>
          <p:cNvPr id="112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445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07704" y="404664"/>
            <a:ext cx="5578771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Papel desempenhado pelas TIC</a:t>
            </a:r>
          </a:p>
          <a:p>
            <a:pPr algn="ctr">
              <a:defRPr/>
            </a:pPr>
            <a:r>
              <a:rPr lang="pt-BR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na</a:t>
            </a:r>
          </a:p>
          <a:p>
            <a:pPr algn="ctr">
              <a:defRPr/>
            </a:pPr>
            <a:r>
              <a:rPr lang="pt-BR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Prática de Ensino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445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CaixaDeTexto 1"/>
          <p:cNvSpPr txBox="1">
            <a:spLocks noChangeArrowheads="1"/>
          </p:cNvSpPr>
          <p:nvPr/>
        </p:nvSpPr>
        <p:spPr bwMode="auto">
          <a:xfrm>
            <a:off x="971600" y="2924944"/>
            <a:ext cx="755967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latin typeface="Comic Sans MS" pitchFamily="66" charset="0"/>
              </a:rPr>
              <a:t> </a:t>
            </a:r>
          </a:p>
          <a:p>
            <a:pPr algn="ctr"/>
            <a:r>
              <a:rPr lang="pt-BR" sz="2800" dirty="0">
                <a:latin typeface="Comic Sans MS" pitchFamily="66" charset="0"/>
              </a:rPr>
              <a:t>Estimula a aprendizagem e atenção dos educandos</a:t>
            </a:r>
          </a:p>
          <a:p>
            <a:pPr algn="ctr"/>
            <a:endParaRPr lang="pt-BR" sz="2800" dirty="0">
              <a:latin typeface="Comic Sans MS" pitchFamily="66" charset="0"/>
            </a:endParaRPr>
          </a:p>
          <a:p>
            <a:pPr algn="ctr"/>
            <a:endParaRPr lang="pt-BR" sz="2800" dirty="0" smtClean="0">
              <a:latin typeface="Comic Sans MS" pitchFamily="66" charset="0"/>
            </a:endParaRPr>
          </a:p>
          <a:p>
            <a:pPr algn="ctr"/>
            <a:r>
              <a:rPr lang="pt-BR" sz="2800" dirty="0" smtClean="0">
                <a:latin typeface="Comic Sans MS" pitchFamily="66" charset="0"/>
              </a:rPr>
              <a:t>Reduz </a:t>
            </a:r>
            <a:r>
              <a:rPr lang="pt-BR" sz="2800" dirty="0">
                <a:latin typeface="Comic Sans MS" pitchFamily="66" charset="0"/>
              </a:rPr>
              <a:t>a dificuldade de aprendizagem</a:t>
            </a:r>
          </a:p>
          <a:p>
            <a:endParaRPr lang="pt-BR" dirty="0">
              <a:latin typeface="Comic Sans MS" pitchFamily="66" charset="0"/>
            </a:endParaRPr>
          </a:p>
        </p:txBody>
      </p:sp>
      <p:sp>
        <p:nvSpPr>
          <p:cNvPr id="5" name="Seta para cima 4"/>
          <p:cNvSpPr/>
          <p:nvPr/>
        </p:nvSpPr>
        <p:spPr>
          <a:xfrm rot="6948668">
            <a:off x="564780" y="3031638"/>
            <a:ext cx="614040" cy="601127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Seta para cima 5"/>
          <p:cNvSpPr/>
          <p:nvPr/>
        </p:nvSpPr>
        <p:spPr>
          <a:xfrm rot="6948668">
            <a:off x="708796" y="4615813"/>
            <a:ext cx="614040" cy="601127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27584" y="260648"/>
            <a:ext cx="80648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</a:t>
            </a:r>
            <a:r>
              <a:rPr lang="pt-B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quotidiano </a:t>
            </a:r>
            <a:r>
              <a:rPr lang="pt-B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escolar </a:t>
            </a:r>
            <a:r>
              <a:rPr lang="pt-B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 o </a:t>
            </a:r>
            <a:r>
              <a:rPr lang="pt-B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Uso das Tecnologias</a:t>
            </a:r>
          </a:p>
        </p:txBody>
      </p:sp>
      <p:graphicFrame>
        <p:nvGraphicFramePr>
          <p:cNvPr id="30723" name="Gráfico 4"/>
          <p:cNvGraphicFramePr>
            <a:graphicFrameLocks/>
          </p:cNvGraphicFramePr>
          <p:nvPr/>
        </p:nvGraphicFramePr>
        <p:xfrm>
          <a:off x="395536" y="2924944"/>
          <a:ext cx="5545211" cy="2952750"/>
        </p:xfrm>
        <a:graphic>
          <a:graphicData uri="http://schemas.openxmlformats.org/presentationml/2006/ole">
            <p:oleObj spid="_x0000_s30723" name="Planilha" r:id="rId3" imgW="6724732" imgH="4419770" progId="Excel.Sheet.8">
              <p:embed/>
            </p:oleObj>
          </a:graphicData>
        </a:graphic>
      </p:graphicFrame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445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323528" y="1844824"/>
            <a:ext cx="36724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VANTAGENS</a:t>
            </a:r>
          </a:p>
          <a:p>
            <a:pPr algn="ctr"/>
            <a:endParaRPr lang="pt-BR" sz="2800" b="1" dirty="0">
              <a:solidFill>
                <a:srgbClr val="FF99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4427984" y="291158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Blip>
                <a:blip r:embed="rId5"/>
              </a:buBlip>
            </a:pPr>
            <a:r>
              <a:rPr lang="pt-BR" sz="2400" dirty="0" smtClean="0">
                <a:latin typeface="Comic Sans MS" pitchFamily="66" charset="0"/>
              </a:rPr>
              <a:t>Velocidade da aprendizagem;</a:t>
            </a:r>
          </a:p>
          <a:p>
            <a:endParaRPr lang="pt-BR" sz="2400" dirty="0" smtClean="0">
              <a:latin typeface="Comic Sans MS" pitchFamily="66" charset="0"/>
            </a:endParaRPr>
          </a:p>
          <a:p>
            <a:pPr>
              <a:buBlip>
                <a:blip r:embed="rId5"/>
              </a:buBlip>
            </a:pPr>
            <a:r>
              <a:rPr lang="pt-BR" sz="2400" dirty="0" smtClean="0">
                <a:latin typeface="Comic Sans MS" pitchFamily="66" charset="0"/>
              </a:rPr>
              <a:t>Interesse pela disciplina;</a:t>
            </a:r>
          </a:p>
          <a:p>
            <a:endParaRPr lang="pt-BR" sz="2400" dirty="0" smtClean="0">
              <a:latin typeface="Comic Sans MS" pitchFamily="66" charset="0"/>
            </a:endParaRPr>
          </a:p>
          <a:p>
            <a:pPr>
              <a:buBlip>
                <a:blip r:embed="rId5"/>
              </a:buBlip>
            </a:pPr>
            <a:r>
              <a:rPr lang="pt-BR" sz="2400" dirty="0" smtClean="0">
                <a:latin typeface="Comic Sans MS" pitchFamily="66" charset="0"/>
              </a:rPr>
              <a:t>Volume de conhecimento;</a:t>
            </a:r>
          </a:p>
          <a:p>
            <a:endParaRPr lang="pt-BR" sz="2400" dirty="0" smtClean="0">
              <a:latin typeface="Comic Sans MS" pitchFamily="66" charset="0"/>
            </a:endParaRPr>
          </a:p>
          <a:p>
            <a:pPr>
              <a:buBlip>
                <a:blip r:embed="rId5"/>
              </a:buBlip>
            </a:pPr>
            <a:r>
              <a:rPr lang="pt-BR" sz="2400" dirty="0" smtClean="0">
                <a:latin typeface="Comic Sans MS" pitchFamily="66" charset="0"/>
              </a:rPr>
              <a:t>Modernização da escola.</a:t>
            </a:r>
            <a:endParaRPr lang="pt-B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99592" y="332656"/>
            <a:ext cx="75608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Dificuldades no Uso </a:t>
            </a:r>
          </a:p>
          <a:p>
            <a:pPr algn="ctr">
              <a:defRPr/>
            </a:pPr>
            <a:r>
              <a:rPr lang="pt-B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dos Computadores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445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CaixaDeTexto 1"/>
          <p:cNvSpPr txBox="1">
            <a:spLocks noChangeArrowheads="1"/>
          </p:cNvSpPr>
          <p:nvPr/>
        </p:nvSpPr>
        <p:spPr bwMode="auto">
          <a:xfrm>
            <a:off x="1476375" y="1844675"/>
            <a:ext cx="66246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PT" sz="3600"/>
          </a:p>
        </p:txBody>
      </p:sp>
      <p:sp>
        <p:nvSpPr>
          <p:cNvPr id="31749" name="CaixaDeTexto 2"/>
          <p:cNvSpPr txBox="1">
            <a:spLocks noChangeArrowheads="1"/>
          </p:cNvSpPr>
          <p:nvPr/>
        </p:nvSpPr>
        <p:spPr bwMode="auto">
          <a:xfrm>
            <a:off x="539552" y="2132856"/>
            <a:ext cx="799288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pt-BR" sz="2800" dirty="0" smtClean="0">
                <a:latin typeface="Comic Sans MS" pitchFamily="66" charset="0"/>
              </a:rPr>
              <a:t> Falta </a:t>
            </a:r>
            <a:r>
              <a:rPr lang="pt-BR" sz="2800" dirty="0">
                <a:latin typeface="Comic Sans MS" pitchFamily="66" charset="0"/>
              </a:rPr>
              <a:t>de formação </a:t>
            </a:r>
            <a:r>
              <a:rPr lang="pt-BR" sz="2800" dirty="0" smtClean="0">
                <a:latin typeface="Comic Sans MS" pitchFamily="66" charset="0"/>
              </a:rPr>
              <a:t>adequada:</a:t>
            </a:r>
            <a:endParaRPr lang="pt-BR" sz="2800" dirty="0">
              <a:latin typeface="Comic Sans MS" pitchFamily="66" charset="0"/>
            </a:endParaRPr>
          </a:p>
          <a:p>
            <a:r>
              <a:rPr lang="pt-BR" sz="2800" dirty="0">
                <a:latin typeface="Comic Sans MS" pitchFamily="66" charset="0"/>
              </a:rPr>
              <a:t>		</a:t>
            </a:r>
          </a:p>
          <a:p>
            <a:r>
              <a:rPr lang="pt-BR" sz="2800" dirty="0">
                <a:latin typeface="Comic Sans MS" pitchFamily="66" charset="0"/>
              </a:rPr>
              <a:t>	</a:t>
            </a:r>
            <a:r>
              <a:rPr lang="pt-BR" sz="2800" dirty="0" smtClean="0">
                <a:latin typeface="Comic Sans MS" pitchFamily="66" charset="0"/>
              </a:rPr>
              <a:t>      Inicial</a:t>
            </a:r>
            <a:r>
              <a:rPr lang="pt-BR" sz="2800" dirty="0">
                <a:latin typeface="Comic Sans MS" pitchFamily="66" charset="0"/>
              </a:rPr>
              <a:t>		 </a:t>
            </a:r>
            <a:r>
              <a:rPr lang="pt-BR" sz="2800" dirty="0" smtClean="0">
                <a:latin typeface="Comic Sans MS" pitchFamily="66" charset="0"/>
              </a:rPr>
              <a:t>Contínua</a:t>
            </a:r>
            <a:endParaRPr lang="pt-BR" sz="2800" dirty="0">
              <a:latin typeface="Comic Sans MS" pitchFamily="66" charset="0"/>
            </a:endParaRPr>
          </a:p>
          <a:p>
            <a:pPr algn="ctr">
              <a:buBlip>
                <a:blip r:embed="rId3"/>
              </a:buBlip>
            </a:pPr>
            <a:endParaRPr lang="pt-BR" sz="2800" dirty="0">
              <a:latin typeface="Comic Sans MS" pitchFamily="66" charset="0"/>
            </a:endParaRPr>
          </a:p>
          <a:p>
            <a:pPr>
              <a:buBlip>
                <a:blip r:embed="rId3"/>
              </a:buBlip>
            </a:pPr>
            <a:endParaRPr lang="pt-BR" sz="2800" dirty="0">
              <a:latin typeface="Comic Sans MS" pitchFamily="66" charset="0"/>
            </a:endParaRPr>
          </a:p>
          <a:p>
            <a:pPr>
              <a:buBlip>
                <a:blip r:embed="rId3"/>
              </a:buBlip>
            </a:pPr>
            <a:r>
              <a:rPr lang="pt-BR" sz="2800" dirty="0" smtClean="0">
                <a:latin typeface="Comic Sans MS" pitchFamily="66" charset="0"/>
              </a:rPr>
              <a:t> Falta </a:t>
            </a:r>
            <a:r>
              <a:rPr lang="pt-BR" sz="2800" dirty="0">
                <a:latin typeface="Comic Sans MS" pitchFamily="66" charset="0"/>
              </a:rPr>
              <a:t>de conhecimento para relacionar </a:t>
            </a:r>
            <a:r>
              <a:rPr lang="pt-BR" sz="2800" dirty="0" smtClean="0">
                <a:latin typeface="Comic Sans MS" pitchFamily="66" charset="0"/>
              </a:rPr>
              <a:t>informações.</a:t>
            </a:r>
            <a:endParaRPr lang="pt-BR" sz="2800" dirty="0">
              <a:latin typeface="Comic Sans MS" pitchFamily="66" charset="0"/>
            </a:endParaRPr>
          </a:p>
        </p:txBody>
      </p:sp>
      <p:sp>
        <p:nvSpPr>
          <p:cNvPr id="5" name="Texto explicativo em seta para a esquerda e para a direita 4"/>
          <p:cNvSpPr/>
          <p:nvPr/>
        </p:nvSpPr>
        <p:spPr>
          <a:xfrm>
            <a:off x="3528194" y="3068960"/>
            <a:ext cx="539750" cy="476250"/>
          </a:xfrm>
          <a:prstGeom prst="leftRight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47664" y="1196752"/>
            <a:ext cx="648072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Quanto à utilização das tecnologias</a:t>
            </a:r>
          </a:p>
        </p:txBody>
      </p:sp>
      <p:sp>
        <p:nvSpPr>
          <p:cNvPr id="5" name="Seta para baixo 4"/>
          <p:cNvSpPr/>
          <p:nvPr/>
        </p:nvSpPr>
        <p:spPr>
          <a:xfrm>
            <a:off x="4283968" y="2924944"/>
            <a:ext cx="700087" cy="97948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2772" name="Retângulo 6"/>
          <p:cNvSpPr>
            <a:spLocks noChangeArrowheads="1"/>
          </p:cNvSpPr>
          <p:nvPr/>
        </p:nvSpPr>
        <p:spPr bwMode="auto">
          <a:xfrm>
            <a:off x="611560" y="4419109"/>
            <a:ext cx="81369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Comic Sans MS" pitchFamily="66" charset="0"/>
              </a:rPr>
              <a:t>Manifestam seu insuficiente conhecimento para cumprir adequadamente esta tarefa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445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1094928" y="253536"/>
            <a:ext cx="5061248" cy="583176"/>
          </a:xfrm>
          <a:prstGeom prst="rect">
            <a:avLst/>
          </a:prstGeom>
        </p:spPr>
        <p:txBody>
          <a:bodyPr anchor="b">
            <a:normAutofit fontScale="825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46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Resultados </a:t>
            </a:r>
            <a:r>
              <a:rPr lang="pt-BR" sz="4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32775" name="Grupo 10"/>
          <p:cNvGrpSpPr>
            <a:grpSpLocks/>
          </p:cNvGrpSpPr>
          <p:nvPr/>
        </p:nvGrpSpPr>
        <p:grpSpPr bwMode="auto">
          <a:xfrm>
            <a:off x="0" y="765175"/>
            <a:ext cx="9144000" cy="215900"/>
            <a:chOff x="0" y="764704"/>
            <a:chExt cx="9144000" cy="216024"/>
          </a:xfrm>
        </p:grpSpPr>
        <p:pic>
          <p:nvPicPr>
            <p:cNvPr id="3277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64704"/>
              <a:ext cx="9144000" cy="164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908720"/>
              <a:ext cx="9144000" cy="7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14192"/>
            <a:ext cx="8229600" cy="2167136"/>
          </a:xfrm>
        </p:spPr>
        <p:txBody>
          <a:bodyPr/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 smtClean="0"/>
          </a:p>
          <a:p>
            <a:pPr marL="0" indent="0">
              <a:buFont typeface="Wingdings 2" pitchFamily="18" charset="2"/>
              <a:buNone/>
              <a:defRPr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123728" y="1412776"/>
            <a:ext cx="51860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RECONHECEM</a:t>
            </a:r>
          </a:p>
        </p:txBody>
      </p:sp>
      <p:sp>
        <p:nvSpPr>
          <p:cNvPr id="5" name="Seta para baixo 4"/>
          <p:cNvSpPr/>
          <p:nvPr/>
        </p:nvSpPr>
        <p:spPr>
          <a:xfrm>
            <a:off x="3707904" y="2636912"/>
            <a:ext cx="1872208" cy="1296789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FALTA </a:t>
            </a:r>
          </a:p>
          <a:p>
            <a:pPr algn="ctr">
              <a:defRPr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 algn="ctr">
              <a:defRPr/>
            </a:pP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92436" y="3717032"/>
            <a:ext cx="5803900" cy="24314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285750" indent="-285750" algn="ctr">
              <a:buClr>
                <a:schemeClr val="accent6">
                  <a:lumMod val="90000"/>
                </a:schemeClr>
              </a:buClr>
              <a:buFont typeface="Wingdings" pitchFamily="2" charset="2"/>
              <a:buChar char="Ø"/>
              <a:defRPr/>
            </a:pPr>
            <a:r>
              <a:rPr lang="pt-BR" sz="2400" dirty="0">
                <a:latin typeface="Comic Sans MS" pitchFamily="66" charset="0"/>
              </a:rPr>
              <a:t>Formação </a:t>
            </a:r>
            <a:r>
              <a:rPr lang="pt-BR" sz="2400" dirty="0" smtClean="0">
                <a:latin typeface="Comic Sans MS" pitchFamily="66" charset="0"/>
              </a:rPr>
              <a:t>Inicial</a:t>
            </a:r>
          </a:p>
          <a:p>
            <a:pPr marL="285750" indent="-285750" algn="ctr">
              <a:buClr>
                <a:schemeClr val="accent6">
                  <a:lumMod val="90000"/>
                </a:schemeClr>
              </a:buClr>
              <a:defRPr/>
            </a:pPr>
            <a:endParaRPr lang="pt-BR" sz="2400" dirty="0">
              <a:latin typeface="Comic Sans MS" pitchFamily="66" charset="0"/>
            </a:endParaRPr>
          </a:p>
          <a:p>
            <a:pPr marL="285750" indent="-285750" algn="ctr">
              <a:buClr>
                <a:schemeClr val="accent6">
                  <a:lumMod val="90000"/>
                </a:schemeClr>
              </a:buClr>
              <a:buFont typeface="Wingdings" pitchFamily="2" charset="2"/>
              <a:buChar char="Ø"/>
              <a:defRPr/>
            </a:pPr>
            <a:r>
              <a:rPr lang="pt-BR" sz="2400" dirty="0">
                <a:latin typeface="Comic Sans MS" pitchFamily="66" charset="0"/>
              </a:rPr>
              <a:t>Preparação </a:t>
            </a:r>
            <a:r>
              <a:rPr lang="pt-BR" sz="2400" dirty="0" smtClean="0">
                <a:latin typeface="Comic Sans MS" pitchFamily="66" charset="0"/>
              </a:rPr>
              <a:t>adequada</a:t>
            </a:r>
          </a:p>
          <a:p>
            <a:pPr marL="285750" indent="-285750" algn="ctr">
              <a:buClr>
                <a:schemeClr val="accent6">
                  <a:lumMod val="90000"/>
                </a:schemeClr>
              </a:buClr>
              <a:defRPr/>
            </a:pPr>
            <a:endParaRPr lang="pt-BR" sz="2400" dirty="0">
              <a:latin typeface="Comic Sans MS" pitchFamily="66" charset="0"/>
            </a:endParaRPr>
          </a:p>
          <a:p>
            <a:pPr marL="285750" indent="-285750" algn="ctr">
              <a:buClr>
                <a:schemeClr val="accent6">
                  <a:lumMod val="90000"/>
                </a:schemeClr>
              </a:buClr>
              <a:buFont typeface="Wingdings" pitchFamily="2" charset="2"/>
              <a:buChar char="Ø"/>
              <a:defRPr/>
            </a:pPr>
            <a:r>
              <a:rPr lang="pt-BR" sz="2400" dirty="0">
                <a:latin typeface="Comic Sans MS" pitchFamily="66" charset="0"/>
              </a:rPr>
              <a:t>Não procuram outro tipo de formação</a:t>
            </a: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445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1094928" y="253536"/>
            <a:ext cx="5061248" cy="583176"/>
          </a:xfrm>
          <a:prstGeom prst="rect">
            <a:avLst/>
          </a:prstGeom>
        </p:spPr>
        <p:txBody>
          <a:bodyPr anchor="b">
            <a:normAutofit fontScale="825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46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Resultados </a:t>
            </a:r>
            <a:r>
              <a:rPr lang="pt-BR" sz="4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33800" name="Grupo 10"/>
          <p:cNvGrpSpPr>
            <a:grpSpLocks/>
          </p:cNvGrpSpPr>
          <p:nvPr/>
        </p:nvGrpSpPr>
        <p:grpSpPr bwMode="auto">
          <a:xfrm>
            <a:off x="0" y="765175"/>
            <a:ext cx="9144000" cy="215900"/>
            <a:chOff x="0" y="764704"/>
            <a:chExt cx="9144000" cy="216024"/>
          </a:xfrm>
        </p:grpSpPr>
        <p:pic>
          <p:nvPicPr>
            <p:cNvPr id="3380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64704"/>
              <a:ext cx="9144000" cy="164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908720"/>
              <a:ext cx="9144000" cy="7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06525"/>
            <a:ext cx="8229600" cy="4765675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pt-BR" dirty="0" smtClean="0">
                <a:latin typeface="Comic Sans MS" pitchFamily="66" charset="0"/>
              </a:rPr>
              <a:t>O presente estudo proporcionou reflexão sobre: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1475656" y="2132856"/>
          <a:ext cx="6096000" cy="416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4445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094928" y="253536"/>
            <a:ext cx="5061248" cy="583176"/>
          </a:xfrm>
          <a:prstGeom prst="rect">
            <a:avLst/>
          </a:prstGeom>
        </p:spPr>
        <p:txBody>
          <a:bodyPr anchor="b">
            <a:normAutofit fontScale="825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46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Conclusões Finais </a:t>
            </a:r>
            <a:r>
              <a:rPr lang="pt-BR" sz="4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34822" name="Grupo 9"/>
          <p:cNvGrpSpPr>
            <a:grpSpLocks/>
          </p:cNvGrpSpPr>
          <p:nvPr/>
        </p:nvGrpSpPr>
        <p:grpSpPr bwMode="auto">
          <a:xfrm>
            <a:off x="0" y="765175"/>
            <a:ext cx="9144000" cy="215900"/>
            <a:chOff x="0" y="764704"/>
            <a:chExt cx="9144000" cy="216024"/>
          </a:xfrm>
        </p:grpSpPr>
        <p:pic>
          <p:nvPicPr>
            <p:cNvPr id="34823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764704"/>
              <a:ext cx="9144000" cy="164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4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908720"/>
              <a:ext cx="9144000" cy="7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ta para a direita 5"/>
          <p:cNvSpPr/>
          <p:nvPr/>
        </p:nvSpPr>
        <p:spPr>
          <a:xfrm>
            <a:off x="2805113" y="4538663"/>
            <a:ext cx="704850" cy="28733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5435600" y="4581525"/>
            <a:ext cx="360363" cy="28733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4445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094928" y="253536"/>
            <a:ext cx="5061248" cy="583176"/>
          </a:xfrm>
          <a:prstGeom prst="rect">
            <a:avLst/>
          </a:prstGeom>
        </p:spPr>
        <p:txBody>
          <a:bodyPr anchor="b">
            <a:normAutofit fontScale="825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46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Conclusões Finais </a:t>
            </a:r>
            <a:r>
              <a:rPr lang="pt-BR" sz="4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35847" name="Grupo 9"/>
          <p:cNvGrpSpPr>
            <a:grpSpLocks/>
          </p:cNvGrpSpPr>
          <p:nvPr/>
        </p:nvGrpSpPr>
        <p:grpSpPr bwMode="auto">
          <a:xfrm>
            <a:off x="0" y="765175"/>
            <a:ext cx="9144000" cy="215900"/>
            <a:chOff x="0" y="764704"/>
            <a:chExt cx="9144000" cy="216024"/>
          </a:xfrm>
        </p:grpSpPr>
        <p:pic>
          <p:nvPicPr>
            <p:cNvPr id="35848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764704"/>
              <a:ext cx="9144000" cy="164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9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908720"/>
              <a:ext cx="9144000" cy="7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003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1075"/>
            <a:ext cx="91440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2700338" y="0"/>
            <a:ext cx="6443662" cy="981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dirty="0">
              <a:latin typeface="Comic Sans MS" pitchFamily="66" charset="0"/>
            </a:endParaRPr>
          </a:p>
          <a:p>
            <a:pPr algn="ctr">
              <a:defRPr/>
            </a:pPr>
            <a:r>
              <a:rPr lang="pt-PT" dirty="0">
                <a:latin typeface="Comic Sans MS" pitchFamily="66" charset="0"/>
              </a:rPr>
              <a:t>Mestrado em Ciências da Educação: </a:t>
            </a:r>
            <a:r>
              <a:rPr lang="pt-PT" i="1" dirty="0">
                <a:latin typeface="Comic Sans MS" pitchFamily="66" charset="0"/>
              </a:rPr>
              <a:t>Especialização em Administração e Gestão Educacional</a:t>
            </a:r>
            <a:endParaRPr lang="pt-PT" dirty="0">
              <a:latin typeface="Comic Sans MS" pitchFamily="66" charset="0"/>
            </a:endParaRPr>
          </a:p>
          <a:p>
            <a:pPr algn="ctr">
              <a:defRPr/>
            </a:pPr>
            <a:endParaRPr lang="pt-PT" dirty="0">
              <a:latin typeface="Comic Sans MS" pitchFamily="66" charset="0"/>
            </a:endParaRPr>
          </a:p>
        </p:txBody>
      </p:sp>
      <p:sp>
        <p:nvSpPr>
          <p:cNvPr id="36869" name="CaixaDeTexto 13"/>
          <p:cNvSpPr txBox="1">
            <a:spLocks noChangeArrowheads="1"/>
          </p:cNvSpPr>
          <p:nvPr/>
        </p:nvSpPr>
        <p:spPr bwMode="auto">
          <a:xfrm>
            <a:off x="468313" y="2060575"/>
            <a:ext cx="8280400" cy="923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PT"/>
          </a:p>
          <a:p>
            <a:endParaRPr lang="pt-PT"/>
          </a:p>
          <a:p>
            <a:r>
              <a:rPr lang="pt-PT"/>
              <a:t>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11188" y="2159000"/>
            <a:ext cx="8208962" cy="1292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2000" b="1" dirty="0">
                <a:latin typeface="Comic Sans MS" pitchFamily="66" charset="0"/>
              </a:rPr>
              <a:t>Inclusão das Tecnologias da Informação e Comunicação (TIC) na formação Contínua dos Professores do Ensino Fundamental do Centro Educacional Nossa Senhora Auxiliadora (CENSA)</a:t>
            </a:r>
            <a:endParaRPr lang="pt-PT" sz="2000" dirty="0">
              <a:latin typeface="Comic Sans MS" pitchFamily="66" charset="0"/>
            </a:endParaRPr>
          </a:p>
          <a:p>
            <a:pPr algn="ctr">
              <a:defRPr/>
            </a:pPr>
            <a:endParaRPr lang="pt-PT" dirty="0">
              <a:latin typeface="Comic Sans MS" pitchFamily="66" charset="0"/>
            </a:endParaRPr>
          </a:p>
        </p:txBody>
      </p:sp>
      <p:sp>
        <p:nvSpPr>
          <p:cNvPr id="36871" name="CaixaDeTexto 17"/>
          <p:cNvSpPr txBox="1">
            <a:spLocks noChangeArrowheads="1"/>
          </p:cNvSpPr>
          <p:nvPr/>
        </p:nvSpPr>
        <p:spPr bwMode="auto">
          <a:xfrm>
            <a:off x="1331913" y="4365625"/>
            <a:ext cx="6553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600" b="1">
                <a:solidFill>
                  <a:srgbClr val="9A0000"/>
                </a:solidFill>
                <a:latin typeface="Comic Sans MS" pitchFamily="66" charset="0"/>
              </a:rPr>
              <a:t>Mestranda:</a:t>
            </a:r>
            <a:r>
              <a:rPr lang="pt-PT" sz="1600">
                <a:solidFill>
                  <a:srgbClr val="9A0000"/>
                </a:solidFill>
                <a:latin typeface="Comic Sans MS" pitchFamily="66" charset="0"/>
              </a:rPr>
              <a:t> </a:t>
            </a:r>
            <a:r>
              <a:rPr lang="pt-PT" sz="1600">
                <a:latin typeface="Comic Sans MS" pitchFamily="66" charset="0"/>
              </a:rPr>
              <a:t>Margaret Fernandes Coelho de Oliveira, n.º 8355 </a:t>
            </a:r>
          </a:p>
          <a:p>
            <a:pPr algn="ctr"/>
            <a:endParaRPr lang="pt-PT" sz="1600">
              <a:latin typeface="Comic Sans MS" pitchFamily="66" charset="0"/>
            </a:endParaRPr>
          </a:p>
          <a:p>
            <a:pPr algn="ctr"/>
            <a:r>
              <a:rPr lang="pt-PT" sz="1600" b="1">
                <a:solidFill>
                  <a:srgbClr val="9A0000"/>
                </a:solidFill>
                <a:latin typeface="Comic Sans MS" pitchFamily="66" charset="0"/>
              </a:rPr>
              <a:t>Orientadora:</a:t>
            </a:r>
            <a:r>
              <a:rPr lang="pt-PT" sz="1600">
                <a:solidFill>
                  <a:srgbClr val="9A0000"/>
                </a:solidFill>
                <a:latin typeface="Comic Sans MS" pitchFamily="66" charset="0"/>
              </a:rPr>
              <a:t> </a:t>
            </a:r>
            <a:r>
              <a:rPr lang="pt-PT" sz="1600">
                <a:latin typeface="Comic Sans MS" pitchFamily="66" charset="0"/>
              </a:rPr>
              <a:t>Professora Dr.ª Marília Evangelina Sota Favinha</a:t>
            </a:r>
          </a:p>
          <a:p>
            <a:endParaRPr lang="pt-PT" sz="1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" name="Rectângulo 19"/>
          <p:cNvSpPr/>
          <p:nvPr/>
        </p:nvSpPr>
        <p:spPr>
          <a:xfrm>
            <a:off x="3848100" y="6021388"/>
            <a:ext cx="168592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400" b="1" kern="0" dirty="0">
                <a:solidFill>
                  <a:srgbClr val="000000"/>
                </a:solidFill>
                <a:latin typeface="Comic Sans MS" pitchFamily="66" charset="0"/>
                <a:ea typeface="Verdana" pitchFamily="34"/>
                <a:cs typeface="Verdana" pitchFamily="34"/>
              </a:rPr>
              <a:t>Outubro de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9"/>
          <p:cNvGrpSpPr>
            <a:grpSpLocks/>
          </p:cNvGrpSpPr>
          <p:nvPr/>
        </p:nvGrpSpPr>
        <p:grpSpPr bwMode="auto">
          <a:xfrm>
            <a:off x="0" y="836613"/>
            <a:ext cx="9144000" cy="215900"/>
            <a:chOff x="0" y="764704"/>
            <a:chExt cx="9144000" cy="216024"/>
          </a:xfrm>
        </p:grpSpPr>
        <p:pic>
          <p:nvPicPr>
            <p:cNvPr id="1229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64704"/>
              <a:ext cx="9144000" cy="164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08720"/>
              <a:ext cx="9144000" cy="7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518864" y="1063278"/>
            <a:ext cx="8229600" cy="4525962"/>
          </a:xfrm>
          <a:prstGeom prst="rect">
            <a:avLst/>
          </a:prstGeom>
        </p:spPr>
        <p:txBody>
          <a:bodyPr/>
          <a:lstStyle/>
          <a:p>
            <a:pPr marL="292100" indent="-292100">
              <a:buClr>
                <a:schemeClr val="accent1"/>
              </a:buClr>
              <a:buSzPct val="70000"/>
              <a:buFont typeface="Wingdings 2" pitchFamily="18" charset="2"/>
              <a:buChar char=""/>
              <a:defRPr/>
            </a:pPr>
            <a:endParaRPr lang="pt-BR" sz="2000" dirty="0">
              <a:solidFill>
                <a:prstClr val="white"/>
              </a:solidFill>
              <a:latin typeface="Comic Sans MS" pitchFamily="66" charset="0"/>
              <a:cs typeface="+mn-cs"/>
            </a:endParaRPr>
          </a:p>
          <a:p>
            <a:pPr marL="292100" indent="-292100" algn="just">
              <a:buClr>
                <a:schemeClr val="accent1"/>
              </a:buClr>
              <a:buSzPct val="79000"/>
              <a:buFontTx/>
              <a:buBlip>
                <a:blip r:embed="rId3"/>
              </a:buBlip>
              <a:defRPr/>
            </a:pPr>
            <a:r>
              <a:rPr lang="pt-BR" sz="2000" b="1" dirty="0">
                <a:latin typeface="Comic Sans MS" pitchFamily="66" charset="0"/>
              </a:rPr>
              <a:t>Analisar se os conteúdos para adquirir os conhecimentos necessários à boa utilização das TIC constam nos programas curriculares da formação contínua para professores do Ensino Fundamental do CENSA, para que estes professores possam contribuir para um ensino de qualidade;</a:t>
            </a:r>
          </a:p>
          <a:p>
            <a:pPr marL="292100" indent="-292100">
              <a:buClr>
                <a:schemeClr val="accent1"/>
              </a:buClr>
              <a:buSzPct val="70000"/>
              <a:buFontTx/>
              <a:buBlip>
                <a:blip r:embed="rId4"/>
              </a:buBlip>
              <a:defRPr/>
            </a:pPr>
            <a:endParaRPr lang="pt-BR" sz="2000" dirty="0">
              <a:solidFill>
                <a:prstClr val="white"/>
              </a:solidFill>
              <a:latin typeface="Comic Sans MS" pitchFamily="66" charset="0"/>
              <a:cs typeface="+mn-cs"/>
            </a:endParaRPr>
          </a:p>
          <a:p>
            <a:pPr marL="292100" indent="-292100" algn="just">
              <a:buClr>
                <a:schemeClr val="accent1"/>
              </a:buClr>
              <a:buSzPct val="79000"/>
              <a:buFontTx/>
              <a:buBlip>
                <a:blip r:embed="rId3"/>
              </a:buBlip>
              <a:defRPr/>
            </a:pPr>
            <a:r>
              <a:rPr lang="pt-BR" sz="2000" b="1" dirty="0">
                <a:latin typeface="Comic Sans MS" pitchFamily="66" charset="0"/>
              </a:rPr>
              <a:t> Analisar se o impacto da Formação Contínua na carreira do   professor.</a:t>
            </a:r>
          </a:p>
          <a:p>
            <a:pPr algn="just"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pt-BR" sz="2000" dirty="0">
                <a:solidFill>
                  <a:prstClr val="white"/>
                </a:solidFill>
                <a:latin typeface="Comic Sans MS" pitchFamily="66" charset="0"/>
                <a:cs typeface="+mn-cs"/>
              </a:rPr>
              <a:t>                             </a:t>
            </a:r>
          </a:p>
          <a:p>
            <a:pPr algn="just"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pt-BR" sz="2000" dirty="0">
                <a:solidFill>
                  <a:prstClr val="white"/>
                </a:solidFill>
                <a:latin typeface="Comic Sans MS" pitchFamily="66" charset="0"/>
                <a:cs typeface="+mn-cs"/>
              </a:rPr>
              <a:t>               </a:t>
            </a:r>
          </a:p>
          <a:p>
            <a:pPr algn="just"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endParaRPr lang="pt-BR" sz="2000" dirty="0">
              <a:solidFill>
                <a:prstClr val="white"/>
              </a:solidFill>
              <a:latin typeface="Comic Sans MS" pitchFamily="66" charset="0"/>
              <a:cs typeface="+mn-cs"/>
            </a:endParaRPr>
          </a:p>
          <a:p>
            <a:pPr algn="just"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endParaRPr lang="pt-BR" sz="2000" dirty="0">
              <a:solidFill>
                <a:prstClr val="white"/>
              </a:solidFill>
              <a:latin typeface="Comic Sans MS" pitchFamily="66" charset="0"/>
              <a:cs typeface="+mn-cs"/>
            </a:endParaRPr>
          </a:p>
          <a:p>
            <a:pPr algn="just"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endParaRPr lang="pt-BR" sz="2000" dirty="0">
              <a:solidFill>
                <a:prstClr val="white"/>
              </a:solidFill>
              <a:latin typeface="Comic Sans MS" pitchFamily="66" charset="0"/>
              <a:cs typeface="+mn-cs"/>
            </a:endParaRPr>
          </a:p>
          <a:p>
            <a:pPr algn="ctr"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pt-BR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cs typeface="+mn-cs"/>
              </a:rPr>
              <a:t>Melhorar e incentivar o uso das práticas educativas</a:t>
            </a:r>
          </a:p>
          <a:p>
            <a:pPr marL="292100" indent="-292100">
              <a:buClr>
                <a:schemeClr val="accent1"/>
              </a:buClr>
              <a:buSzPct val="70000"/>
              <a:buFont typeface="Wingdings 2" pitchFamily="18" charset="2"/>
              <a:buChar char=""/>
              <a:defRPr/>
            </a:pPr>
            <a:endParaRPr lang="pt-BR" sz="2000" dirty="0">
              <a:solidFill>
                <a:prstClr val="white"/>
              </a:solidFill>
              <a:latin typeface="Comic Sans MS" pitchFamily="66" charset="0"/>
              <a:cs typeface="+mn-cs"/>
            </a:endParaRPr>
          </a:p>
          <a:p>
            <a:pPr marL="292100" indent="-292100">
              <a:buClr>
                <a:schemeClr val="accent1"/>
              </a:buClr>
              <a:buSzPct val="70000"/>
              <a:buFont typeface="Wingdings 2" pitchFamily="18" charset="2"/>
              <a:buChar char=""/>
              <a:defRPr/>
            </a:pPr>
            <a:endParaRPr lang="pt-BR" sz="2000" dirty="0">
              <a:solidFill>
                <a:prstClr val="white"/>
              </a:solidFill>
              <a:latin typeface="Comic Sans MS" pitchFamily="66" charset="0"/>
              <a:cs typeface="+mn-cs"/>
            </a:endParaRPr>
          </a:p>
          <a:p>
            <a:pPr marL="292100" indent="-292100">
              <a:buClr>
                <a:schemeClr val="accent1"/>
              </a:buClr>
              <a:buSzPct val="70000"/>
              <a:buFont typeface="Wingdings 2" pitchFamily="18" charset="2"/>
              <a:buChar char=""/>
              <a:defRPr/>
            </a:pPr>
            <a:endParaRPr lang="pt-BR" sz="2000" dirty="0">
              <a:solidFill>
                <a:prstClr val="white"/>
              </a:solidFill>
              <a:latin typeface="Comic Sans MS" pitchFamily="66" charset="0"/>
              <a:cs typeface="+mn-cs"/>
            </a:endParaRPr>
          </a:p>
          <a:p>
            <a:pPr marL="292100" indent="-292100">
              <a:buClr>
                <a:schemeClr val="accent1"/>
              </a:buClr>
              <a:buSzPct val="70000"/>
              <a:buFont typeface="Wingdings 2" pitchFamily="18" charset="2"/>
              <a:buChar char=""/>
              <a:defRPr/>
            </a:pPr>
            <a:endParaRPr lang="pt-BR" sz="2000" dirty="0">
              <a:solidFill>
                <a:prstClr val="white"/>
              </a:solidFill>
              <a:latin typeface="Comic Sans MS" pitchFamily="66" charset="0"/>
              <a:cs typeface="+mn-cs"/>
            </a:endParaRPr>
          </a:p>
          <a:p>
            <a:pPr marL="292100" indent="-292100">
              <a:buClr>
                <a:schemeClr val="accent1"/>
              </a:buClr>
              <a:buSzPct val="70000"/>
              <a:defRPr/>
            </a:pPr>
            <a:endParaRPr lang="pt-BR" sz="2000" dirty="0">
              <a:solidFill>
                <a:prstClr val="white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5" name="Seta em curva para a direita 6"/>
          <p:cNvSpPr/>
          <p:nvPr/>
        </p:nvSpPr>
        <p:spPr>
          <a:xfrm>
            <a:off x="1331913" y="4292600"/>
            <a:ext cx="792162" cy="792163"/>
          </a:xfrm>
          <a:prstGeom prst="curv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23850" y="109538"/>
            <a:ext cx="8229600" cy="798512"/>
          </a:xfrm>
          <a:prstGeom prst="rect">
            <a:avLst/>
          </a:prstGeom>
        </p:spPr>
        <p:txBody>
          <a:bodyPr/>
          <a:lstStyle/>
          <a:p>
            <a:pPr marL="54864" algn="r" fontAlgn="auto"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Objetivos da Investigação</a:t>
            </a: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445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59432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Objetivos Específicos</a:t>
            </a:r>
            <a:endParaRPr lang="pt-BR" sz="36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1557338"/>
            <a:ext cx="8642350" cy="4608512"/>
          </a:xfrm>
        </p:spPr>
        <p:txBody>
          <a:bodyPr>
            <a:no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90000"/>
                </a:schemeClr>
              </a:buClr>
              <a:buFont typeface="Wingdings" pitchFamily="2" charset="2"/>
              <a:buChar char="Ø"/>
              <a:defRPr/>
            </a:pPr>
            <a:r>
              <a:rPr lang="pt-BR" sz="2400" dirty="0" smtClean="0">
                <a:latin typeface="Comic Sans MS" pitchFamily="66" charset="0"/>
              </a:rPr>
              <a:t>Verificar </a:t>
            </a:r>
            <a:r>
              <a:rPr lang="pt-BR" sz="2400" dirty="0">
                <a:latin typeface="Comic Sans MS" pitchFamily="66" charset="0"/>
              </a:rPr>
              <a:t>se a matriz dos cursos de Formação de Professores contempla a formação sobre o uso das TIC’s na prática </a:t>
            </a:r>
            <a:r>
              <a:rPr lang="pt-BR" sz="2400" dirty="0" smtClean="0">
                <a:latin typeface="Comic Sans MS" pitchFamily="66" charset="0"/>
              </a:rPr>
              <a:t>educativa;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90000"/>
                </a:schemeClr>
              </a:buClr>
              <a:buFont typeface="Wingdings" pitchFamily="2" charset="2"/>
              <a:buChar char="Ø"/>
              <a:defRPr/>
            </a:pPr>
            <a:endParaRPr lang="pt-BR" sz="2400" dirty="0">
              <a:latin typeface="Comic Sans MS" pitchFamily="66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90000"/>
                </a:schemeClr>
              </a:buClr>
              <a:buFont typeface="Wingdings" pitchFamily="2" charset="2"/>
              <a:buChar char="Ø"/>
              <a:defRPr/>
            </a:pPr>
            <a:r>
              <a:rPr lang="pt-BR" sz="2400" dirty="0" smtClean="0">
                <a:latin typeface="Comic Sans MS" pitchFamily="66" charset="0"/>
              </a:rPr>
              <a:t>Verificar </a:t>
            </a:r>
            <a:r>
              <a:rPr lang="pt-BR" sz="2400" dirty="0">
                <a:latin typeface="Comic Sans MS" pitchFamily="66" charset="0"/>
              </a:rPr>
              <a:t>se os professores utilizam as TIC’s como ferramenta na sua prática </a:t>
            </a:r>
            <a:r>
              <a:rPr lang="pt-BR" sz="2400" dirty="0" smtClean="0">
                <a:latin typeface="Comic Sans MS" pitchFamily="66" charset="0"/>
              </a:rPr>
              <a:t>pedagógica;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90000"/>
                </a:schemeClr>
              </a:buClr>
              <a:buFont typeface="Wingdings 2" pitchFamily="18" charset="2"/>
              <a:buNone/>
              <a:defRPr/>
            </a:pPr>
            <a:endParaRPr lang="pt-BR" sz="2400" dirty="0">
              <a:latin typeface="Comic Sans MS" pitchFamily="66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90000"/>
                </a:schemeClr>
              </a:buClr>
              <a:buFont typeface="Wingdings" pitchFamily="2" charset="2"/>
              <a:buChar char="Ø"/>
              <a:defRPr/>
            </a:pPr>
            <a:r>
              <a:rPr lang="pt-BR" sz="2400" dirty="0" smtClean="0">
                <a:latin typeface="Comic Sans MS" pitchFamily="66" charset="0"/>
              </a:rPr>
              <a:t>Pesquisar </a:t>
            </a:r>
            <a:r>
              <a:rPr lang="pt-BR" sz="2400" dirty="0">
                <a:latin typeface="Comic Sans MS" pitchFamily="66" charset="0"/>
              </a:rPr>
              <a:t>como </a:t>
            </a:r>
            <a:r>
              <a:rPr lang="pt-BR" sz="2400" dirty="0" smtClean="0">
                <a:latin typeface="Comic Sans MS" pitchFamily="66" charset="0"/>
              </a:rPr>
              <a:t>o uso </a:t>
            </a:r>
            <a:r>
              <a:rPr lang="pt-BR" sz="2400" dirty="0">
                <a:latin typeface="Comic Sans MS" pitchFamily="66" charset="0"/>
              </a:rPr>
              <a:t>das TIC’s tem melhorado a qualidade da prática </a:t>
            </a:r>
            <a:r>
              <a:rPr lang="pt-BR" sz="2400" dirty="0" smtClean="0">
                <a:latin typeface="Comic Sans MS" pitchFamily="66" charset="0"/>
              </a:rPr>
              <a:t>educativa;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90000"/>
                </a:schemeClr>
              </a:buClr>
              <a:buFont typeface="Wingdings" pitchFamily="2" charset="2"/>
              <a:buChar char="Ø"/>
              <a:defRPr/>
            </a:pPr>
            <a:endParaRPr lang="pt-BR" sz="2400" dirty="0" smtClean="0">
              <a:latin typeface="Comic Sans MS" pitchFamily="66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90000"/>
                </a:schemeClr>
              </a:buClr>
              <a:buFont typeface="Wingdings" pitchFamily="2" charset="2"/>
              <a:buChar char="Ø"/>
              <a:defRPr/>
            </a:pPr>
            <a:r>
              <a:rPr lang="pt-BR" sz="2400" dirty="0" smtClean="0">
                <a:latin typeface="Comic Sans MS" pitchFamily="66" charset="0"/>
              </a:rPr>
              <a:t>Analisar </a:t>
            </a:r>
            <a:r>
              <a:rPr lang="pt-BR" sz="2400" dirty="0">
                <a:latin typeface="Comic Sans MS" pitchFamily="66" charset="0"/>
              </a:rPr>
              <a:t>as atuais práticas pedagógicas de formação </a:t>
            </a:r>
            <a:r>
              <a:rPr lang="pt-BR" sz="2400" dirty="0" smtClean="0">
                <a:latin typeface="Comic Sans MS" pitchFamily="66" charset="0"/>
              </a:rPr>
              <a:t>contínua </a:t>
            </a:r>
            <a:r>
              <a:rPr lang="pt-BR" sz="2400" dirty="0">
                <a:latin typeface="Comic Sans MS" pitchFamily="66" charset="0"/>
              </a:rPr>
              <a:t>existente dentro da unidade de ensino </a:t>
            </a:r>
            <a:r>
              <a:rPr lang="pt-BR" sz="2400" dirty="0" smtClean="0">
                <a:latin typeface="Comic Sans MS" pitchFamily="66" charset="0"/>
              </a:rPr>
              <a:t>investigada.</a:t>
            </a:r>
            <a:endParaRPr lang="pt-BR" sz="2400" dirty="0"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pt-BR" sz="2400" dirty="0">
              <a:latin typeface="Comic Sans MS" pitchFamily="66" charset="0"/>
            </a:endParaRPr>
          </a:p>
        </p:txBody>
      </p:sp>
      <p:grpSp>
        <p:nvGrpSpPr>
          <p:cNvPr id="13316" name="Grupo 9"/>
          <p:cNvGrpSpPr>
            <a:grpSpLocks/>
          </p:cNvGrpSpPr>
          <p:nvPr/>
        </p:nvGrpSpPr>
        <p:grpSpPr bwMode="auto">
          <a:xfrm>
            <a:off x="0" y="836613"/>
            <a:ext cx="9144000" cy="215900"/>
            <a:chOff x="0" y="764704"/>
            <a:chExt cx="9144000" cy="216024"/>
          </a:xfrm>
        </p:grpSpPr>
        <p:pic>
          <p:nvPicPr>
            <p:cNvPr id="1331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64704"/>
              <a:ext cx="9144000" cy="164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08720"/>
              <a:ext cx="9144000" cy="7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445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1"/>
          <p:cNvSpPr/>
          <p:nvPr/>
        </p:nvSpPr>
        <p:spPr>
          <a:xfrm>
            <a:off x="611188" y="1412875"/>
            <a:ext cx="8137525" cy="10080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29740"/>
              <a:gd name="f7" fmla="val 1063317"/>
              <a:gd name="f8" fmla="val 106332"/>
              <a:gd name="f9" fmla="val 78131"/>
              <a:gd name="f10" fmla="val 11203"/>
              <a:gd name="f11" fmla="val 51085"/>
              <a:gd name="f12" fmla="val 31144"/>
              <a:gd name="f13" fmla="val 4223408"/>
              <a:gd name="f14" fmla="val 4251609"/>
              <a:gd name="f15" fmla="val 4278655"/>
              <a:gd name="f16" fmla="val 4298596"/>
              <a:gd name="f17" fmla="val 4318537"/>
              <a:gd name="f18" fmla="val 956985"/>
              <a:gd name="f19" fmla="val 985186"/>
              <a:gd name="f20" fmla="val 1012232"/>
              <a:gd name="f21" fmla="val 1032173"/>
              <a:gd name="f22" fmla="val 1052114"/>
              <a:gd name="f23" fmla="+- 0 0 -90"/>
              <a:gd name="f24" fmla="*/ f3 1 4329740"/>
              <a:gd name="f25" fmla="*/ f4 1 1063317"/>
              <a:gd name="f26" fmla="+- f7 0 f5"/>
              <a:gd name="f27" fmla="+- f6 0 f5"/>
              <a:gd name="f28" fmla="*/ f23 f0 1"/>
              <a:gd name="f29" fmla="*/ f27 1 4329740"/>
              <a:gd name="f30" fmla="*/ f26 1 1063317"/>
              <a:gd name="f31" fmla="*/ 0 f27 1"/>
              <a:gd name="f32" fmla="*/ 106332 f26 1"/>
              <a:gd name="f33" fmla="*/ 31144 f27 1"/>
              <a:gd name="f34" fmla="*/ 31144 f26 1"/>
              <a:gd name="f35" fmla="*/ 106332 f27 1"/>
              <a:gd name="f36" fmla="*/ 0 f26 1"/>
              <a:gd name="f37" fmla="*/ 4223408 f27 1"/>
              <a:gd name="f38" fmla="*/ 4298596 f27 1"/>
              <a:gd name="f39" fmla="*/ 4329740 f27 1"/>
              <a:gd name="f40" fmla="*/ 956985 f26 1"/>
              <a:gd name="f41" fmla="*/ 1032173 f26 1"/>
              <a:gd name="f42" fmla="*/ 1063317 f26 1"/>
              <a:gd name="f43" fmla="*/ f28 1 f2"/>
              <a:gd name="f44" fmla="*/ f31 1 4329740"/>
              <a:gd name="f45" fmla="*/ f32 1 1063317"/>
              <a:gd name="f46" fmla="*/ f33 1 4329740"/>
              <a:gd name="f47" fmla="*/ f34 1 1063317"/>
              <a:gd name="f48" fmla="*/ f35 1 4329740"/>
              <a:gd name="f49" fmla="*/ f36 1 1063317"/>
              <a:gd name="f50" fmla="*/ f37 1 4329740"/>
              <a:gd name="f51" fmla="*/ f38 1 4329740"/>
              <a:gd name="f52" fmla="*/ f39 1 4329740"/>
              <a:gd name="f53" fmla="*/ f40 1 1063317"/>
              <a:gd name="f54" fmla="*/ f41 1 1063317"/>
              <a:gd name="f55" fmla="*/ f42 1 1063317"/>
              <a:gd name="f56" fmla="*/ f5 1 f29"/>
              <a:gd name="f57" fmla="*/ f6 1 f29"/>
              <a:gd name="f58" fmla="*/ f5 1 f30"/>
              <a:gd name="f59" fmla="*/ f7 1 f30"/>
              <a:gd name="f60" fmla="+- f43 0 f1"/>
              <a:gd name="f61" fmla="*/ f44 1 f29"/>
              <a:gd name="f62" fmla="*/ f45 1 f30"/>
              <a:gd name="f63" fmla="*/ f46 1 f29"/>
              <a:gd name="f64" fmla="*/ f47 1 f30"/>
              <a:gd name="f65" fmla="*/ f48 1 f29"/>
              <a:gd name="f66" fmla="*/ f49 1 f30"/>
              <a:gd name="f67" fmla="*/ f50 1 f29"/>
              <a:gd name="f68" fmla="*/ f51 1 f29"/>
              <a:gd name="f69" fmla="*/ f52 1 f29"/>
              <a:gd name="f70" fmla="*/ f53 1 f30"/>
              <a:gd name="f71" fmla="*/ f54 1 f30"/>
              <a:gd name="f72" fmla="*/ f55 1 f30"/>
              <a:gd name="f73" fmla="*/ f56 f24 1"/>
              <a:gd name="f74" fmla="*/ f57 f24 1"/>
              <a:gd name="f75" fmla="*/ f59 f25 1"/>
              <a:gd name="f76" fmla="*/ f58 f25 1"/>
              <a:gd name="f77" fmla="*/ f61 f24 1"/>
              <a:gd name="f78" fmla="*/ f62 f25 1"/>
              <a:gd name="f79" fmla="*/ f63 f24 1"/>
              <a:gd name="f80" fmla="*/ f64 f25 1"/>
              <a:gd name="f81" fmla="*/ f65 f24 1"/>
              <a:gd name="f82" fmla="*/ f66 f25 1"/>
              <a:gd name="f83" fmla="*/ f67 f24 1"/>
              <a:gd name="f84" fmla="*/ f68 f24 1"/>
              <a:gd name="f85" fmla="*/ f69 f24 1"/>
              <a:gd name="f86" fmla="*/ f70 f25 1"/>
              <a:gd name="f87" fmla="*/ f71 f25 1"/>
              <a:gd name="f88" fmla="*/ f72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">
                <a:pos x="f77" y="f78"/>
              </a:cxn>
              <a:cxn ang="f60">
                <a:pos x="f79" y="f80"/>
              </a:cxn>
              <a:cxn ang="f60">
                <a:pos x="f81" y="f82"/>
              </a:cxn>
              <a:cxn ang="f60">
                <a:pos x="f83" y="f82"/>
              </a:cxn>
              <a:cxn ang="f60">
                <a:pos x="f84" y="f80"/>
              </a:cxn>
              <a:cxn ang="f60">
                <a:pos x="f85" y="f78"/>
              </a:cxn>
              <a:cxn ang="f60">
                <a:pos x="f85" y="f86"/>
              </a:cxn>
              <a:cxn ang="f60">
                <a:pos x="f84" y="f87"/>
              </a:cxn>
              <a:cxn ang="f60">
                <a:pos x="f83" y="f88"/>
              </a:cxn>
              <a:cxn ang="f60">
                <a:pos x="f81" y="f88"/>
              </a:cxn>
              <a:cxn ang="f60">
                <a:pos x="f79" y="f87"/>
              </a:cxn>
              <a:cxn ang="f60">
                <a:pos x="f77" y="f86"/>
              </a:cxn>
              <a:cxn ang="f60">
                <a:pos x="f77" y="f78"/>
              </a:cxn>
            </a:cxnLst>
            <a:rect l="f73" t="f76" r="f74" b="f75"/>
            <a:pathLst>
              <a:path w="4329740" h="1063317">
                <a:moveTo>
                  <a:pt x="f5" y="f8"/>
                </a:moveTo>
                <a:cubicBezTo>
                  <a:pt x="f5" y="f9"/>
                  <a:pt x="f10" y="f11"/>
                  <a:pt x="f12" y="f12"/>
                </a:cubicBezTo>
                <a:cubicBezTo>
                  <a:pt x="f11" y="f10"/>
                  <a:pt x="f9" y="f5"/>
                  <a:pt x="f8" y="f5"/>
                </a:cubicBezTo>
                <a:lnTo>
                  <a:pt x="f13" y="f5"/>
                </a:lnTo>
                <a:cubicBezTo>
                  <a:pt x="f14" y="f5"/>
                  <a:pt x="f15" y="f10"/>
                  <a:pt x="f16" y="f12"/>
                </a:cubicBezTo>
                <a:cubicBezTo>
                  <a:pt x="f17" y="f11"/>
                  <a:pt x="f6" y="f9"/>
                  <a:pt x="f6" y="f8"/>
                </a:cubicBezTo>
                <a:lnTo>
                  <a:pt x="f6" y="f18"/>
                </a:lnTo>
                <a:cubicBezTo>
                  <a:pt x="f6" y="f19"/>
                  <a:pt x="f17" y="f20"/>
                  <a:pt x="f16" y="f21"/>
                </a:cubicBezTo>
                <a:cubicBezTo>
                  <a:pt x="f15" y="f22"/>
                  <a:pt x="f14" y="f7"/>
                  <a:pt x="f13" y="f7"/>
                </a:cubicBezTo>
                <a:lnTo>
                  <a:pt x="f8" y="f7"/>
                </a:lnTo>
                <a:cubicBezTo>
                  <a:pt x="f9" y="f7"/>
                  <a:pt x="f11" y="f22"/>
                  <a:pt x="f12" y="f21"/>
                </a:cubicBezTo>
                <a:cubicBezTo>
                  <a:pt x="f10" y="f20"/>
                  <a:pt x="f5" y="f19"/>
                  <a:pt x="f5" y="f18"/>
                </a:cubicBezTo>
                <a:lnTo>
                  <a:pt x="f5" y="f8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  <a:ln w="25402">
            <a:solidFill>
              <a:srgbClr val="3D426B"/>
            </a:solidFill>
            <a:prstDash val="solid"/>
          </a:ln>
        </p:spPr>
        <p:txBody>
          <a:bodyPr lIns="69247" tIns="56546" rIns="69247" bIns="56546" anchor="ctr"/>
          <a:lstStyle/>
          <a:p>
            <a:pPr marL="342900" indent="-342900" algn="just">
              <a:buClr>
                <a:schemeClr val="accent6">
                  <a:lumMod val="90000"/>
                </a:schemeClr>
              </a:buClr>
              <a:defRPr/>
            </a:pPr>
            <a:r>
              <a:rPr lang="pt-BR" dirty="0">
                <a:solidFill>
                  <a:schemeClr val="bg1"/>
                </a:solidFill>
                <a:latin typeface="Comic Sans MS" pitchFamily="66" charset="0"/>
              </a:rPr>
              <a:t>     Como os  conhecimentos sobre a utilização das TIC, como ferramenta pedagógica, estão a ser incluídos na formação contínua dos professores do Ensino Fundamental do CENSA?</a:t>
            </a:r>
          </a:p>
        </p:txBody>
      </p:sp>
      <p:sp>
        <p:nvSpPr>
          <p:cNvPr id="15" name="Forma livre 13"/>
          <p:cNvSpPr/>
          <p:nvPr/>
        </p:nvSpPr>
        <p:spPr>
          <a:xfrm>
            <a:off x="611188" y="2924175"/>
            <a:ext cx="7993062" cy="10810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91840"/>
              <a:gd name="f7" fmla="val 970722"/>
              <a:gd name="f8" fmla="val 97072"/>
              <a:gd name="f9" fmla="val 71327"/>
              <a:gd name="f10" fmla="val 10227"/>
              <a:gd name="f11" fmla="val 46636"/>
              <a:gd name="f12" fmla="val 28432"/>
              <a:gd name="f13" fmla="val 46637"/>
              <a:gd name="f14" fmla="val 4094768"/>
              <a:gd name="f15" fmla="val 4120513"/>
              <a:gd name="f16" fmla="val 4145204"/>
              <a:gd name="f17" fmla="val 4163408"/>
              <a:gd name="f18" fmla="val 4181613"/>
              <a:gd name="f19" fmla="val 873650"/>
              <a:gd name="f20" fmla="val 899395"/>
              <a:gd name="f21" fmla="val 924086"/>
              <a:gd name="f22" fmla="val 942290"/>
              <a:gd name="f23" fmla="val 4145203"/>
              <a:gd name="f24" fmla="val 960495"/>
              <a:gd name="f25" fmla="val 924085"/>
              <a:gd name="f26" fmla="+- 0 0 -90"/>
              <a:gd name="f27" fmla="*/ f3 1 4191840"/>
              <a:gd name="f28" fmla="*/ f4 1 970722"/>
              <a:gd name="f29" fmla="+- f7 0 f5"/>
              <a:gd name="f30" fmla="+- f6 0 f5"/>
              <a:gd name="f31" fmla="*/ f26 f0 1"/>
              <a:gd name="f32" fmla="*/ f30 1 4191840"/>
              <a:gd name="f33" fmla="*/ f29 1 970722"/>
              <a:gd name="f34" fmla="*/ 0 f30 1"/>
              <a:gd name="f35" fmla="*/ 97072 f29 1"/>
              <a:gd name="f36" fmla="*/ 28432 f30 1"/>
              <a:gd name="f37" fmla="*/ 28432 f29 1"/>
              <a:gd name="f38" fmla="*/ 97072 f30 1"/>
              <a:gd name="f39" fmla="*/ 0 f29 1"/>
              <a:gd name="f40" fmla="*/ 4094768 f30 1"/>
              <a:gd name="f41" fmla="*/ 4163408 f30 1"/>
              <a:gd name="f42" fmla="*/ 4191840 f30 1"/>
              <a:gd name="f43" fmla="*/ 873650 f29 1"/>
              <a:gd name="f44" fmla="*/ 942290 f29 1"/>
              <a:gd name="f45" fmla="*/ 970722 f29 1"/>
              <a:gd name="f46" fmla="*/ f31 1 f2"/>
              <a:gd name="f47" fmla="*/ f34 1 4191840"/>
              <a:gd name="f48" fmla="*/ f35 1 970722"/>
              <a:gd name="f49" fmla="*/ f36 1 4191840"/>
              <a:gd name="f50" fmla="*/ f37 1 970722"/>
              <a:gd name="f51" fmla="*/ f38 1 4191840"/>
              <a:gd name="f52" fmla="*/ f39 1 970722"/>
              <a:gd name="f53" fmla="*/ f40 1 4191840"/>
              <a:gd name="f54" fmla="*/ f41 1 4191840"/>
              <a:gd name="f55" fmla="*/ f42 1 4191840"/>
              <a:gd name="f56" fmla="*/ f43 1 970722"/>
              <a:gd name="f57" fmla="*/ f44 1 970722"/>
              <a:gd name="f58" fmla="*/ f45 1 970722"/>
              <a:gd name="f59" fmla="*/ f5 1 f32"/>
              <a:gd name="f60" fmla="*/ f6 1 f32"/>
              <a:gd name="f61" fmla="*/ f5 1 f33"/>
              <a:gd name="f62" fmla="*/ f7 1 f33"/>
              <a:gd name="f63" fmla="+- f46 0 f1"/>
              <a:gd name="f64" fmla="*/ f47 1 f32"/>
              <a:gd name="f65" fmla="*/ f48 1 f33"/>
              <a:gd name="f66" fmla="*/ f49 1 f32"/>
              <a:gd name="f67" fmla="*/ f50 1 f33"/>
              <a:gd name="f68" fmla="*/ f51 1 f32"/>
              <a:gd name="f69" fmla="*/ f52 1 f33"/>
              <a:gd name="f70" fmla="*/ f53 1 f32"/>
              <a:gd name="f71" fmla="*/ f54 1 f32"/>
              <a:gd name="f72" fmla="*/ f55 1 f32"/>
              <a:gd name="f73" fmla="*/ f56 1 f33"/>
              <a:gd name="f74" fmla="*/ f57 1 f33"/>
              <a:gd name="f75" fmla="*/ f58 1 f33"/>
              <a:gd name="f76" fmla="*/ f59 f27 1"/>
              <a:gd name="f77" fmla="*/ f60 f27 1"/>
              <a:gd name="f78" fmla="*/ f62 f28 1"/>
              <a:gd name="f79" fmla="*/ f61 f28 1"/>
              <a:gd name="f80" fmla="*/ f64 f27 1"/>
              <a:gd name="f81" fmla="*/ f65 f28 1"/>
              <a:gd name="f82" fmla="*/ f66 f27 1"/>
              <a:gd name="f83" fmla="*/ f67 f28 1"/>
              <a:gd name="f84" fmla="*/ f68 f27 1"/>
              <a:gd name="f85" fmla="*/ f69 f28 1"/>
              <a:gd name="f86" fmla="*/ f70 f27 1"/>
              <a:gd name="f87" fmla="*/ f71 f27 1"/>
              <a:gd name="f88" fmla="*/ f72 f27 1"/>
              <a:gd name="f89" fmla="*/ f73 f28 1"/>
              <a:gd name="f90" fmla="*/ f74 f28 1"/>
              <a:gd name="f91" fmla="*/ f75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3">
                <a:pos x="f80" y="f81"/>
              </a:cxn>
              <a:cxn ang="f63">
                <a:pos x="f82" y="f83"/>
              </a:cxn>
              <a:cxn ang="f63">
                <a:pos x="f84" y="f85"/>
              </a:cxn>
              <a:cxn ang="f63">
                <a:pos x="f86" y="f85"/>
              </a:cxn>
              <a:cxn ang="f63">
                <a:pos x="f87" y="f83"/>
              </a:cxn>
              <a:cxn ang="f63">
                <a:pos x="f88" y="f81"/>
              </a:cxn>
              <a:cxn ang="f63">
                <a:pos x="f88" y="f89"/>
              </a:cxn>
              <a:cxn ang="f63">
                <a:pos x="f87" y="f90"/>
              </a:cxn>
              <a:cxn ang="f63">
                <a:pos x="f86" y="f91"/>
              </a:cxn>
              <a:cxn ang="f63">
                <a:pos x="f84" y="f91"/>
              </a:cxn>
              <a:cxn ang="f63">
                <a:pos x="f82" y="f90"/>
              </a:cxn>
              <a:cxn ang="f63">
                <a:pos x="f80" y="f89"/>
              </a:cxn>
              <a:cxn ang="f63">
                <a:pos x="f80" y="f81"/>
              </a:cxn>
            </a:cxnLst>
            <a:rect l="f76" t="f79" r="f77" b="f78"/>
            <a:pathLst>
              <a:path w="4191840" h="970722">
                <a:moveTo>
                  <a:pt x="f5" y="f8"/>
                </a:moveTo>
                <a:cubicBezTo>
                  <a:pt x="f5" y="f9"/>
                  <a:pt x="f10" y="f11"/>
                  <a:pt x="f12" y="f12"/>
                </a:cubicBezTo>
                <a:cubicBezTo>
                  <a:pt x="f13" y="f10"/>
                  <a:pt x="f9" y="f5"/>
                  <a:pt x="f8" y="f5"/>
                </a:cubicBezTo>
                <a:lnTo>
                  <a:pt x="f14" y="f5"/>
                </a:lnTo>
                <a:cubicBezTo>
                  <a:pt x="f15" y="f5"/>
                  <a:pt x="f16" y="f10"/>
                  <a:pt x="f17" y="f12"/>
                </a:cubicBezTo>
                <a:cubicBezTo>
                  <a:pt x="f18" y="f13"/>
                  <a:pt x="f6" y="f9"/>
                  <a:pt x="f6" y="f8"/>
                </a:cubicBezTo>
                <a:lnTo>
                  <a:pt x="f6" y="f19"/>
                </a:lnTo>
                <a:cubicBezTo>
                  <a:pt x="f6" y="f20"/>
                  <a:pt x="f18" y="f21"/>
                  <a:pt x="f17" y="f22"/>
                </a:cubicBezTo>
                <a:cubicBezTo>
                  <a:pt x="f23" y="f24"/>
                  <a:pt x="f15" y="f7"/>
                  <a:pt x="f14" y="f7"/>
                </a:cubicBezTo>
                <a:lnTo>
                  <a:pt x="f8" y="f7"/>
                </a:lnTo>
                <a:cubicBezTo>
                  <a:pt x="f9" y="f7"/>
                  <a:pt x="f11" y="f24"/>
                  <a:pt x="f12" y="f22"/>
                </a:cubicBezTo>
                <a:cubicBezTo>
                  <a:pt x="f10" y="f25"/>
                  <a:pt x="f5" y="f20"/>
                  <a:pt x="f5" y="f19"/>
                </a:cubicBezTo>
                <a:lnTo>
                  <a:pt x="f5" y="f8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  <a:ln w="25402">
            <a:solidFill>
              <a:srgbClr val="3D426B"/>
            </a:solidFill>
            <a:prstDash val="solid"/>
          </a:ln>
        </p:spPr>
        <p:txBody>
          <a:bodyPr lIns="69247" tIns="56546" rIns="69247" bIns="56546" anchor="ctr"/>
          <a:lstStyle/>
          <a:p>
            <a:pPr algn="just">
              <a:buClr>
                <a:schemeClr val="accent6">
                  <a:lumMod val="90000"/>
                </a:schemeClr>
              </a:buClr>
              <a:defRPr/>
            </a:pPr>
            <a:r>
              <a:rPr lang="pt-BR" dirty="0">
                <a:solidFill>
                  <a:schemeClr val="bg1"/>
                </a:solidFill>
                <a:latin typeface="Comic Sans MS" pitchFamily="66" charset="0"/>
              </a:rPr>
              <a:t>Uma formação contínua adequada investe na introdução de práticas inovadoras nas práticas pedagógicas do professor?</a:t>
            </a:r>
          </a:p>
        </p:txBody>
      </p:sp>
      <p:sp>
        <p:nvSpPr>
          <p:cNvPr id="19" name="Forma livre 13"/>
          <p:cNvSpPr/>
          <p:nvPr/>
        </p:nvSpPr>
        <p:spPr>
          <a:xfrm>
            <a:off x="611188" y="4508500"/>
            <a:ext cx="8064500" cy="15128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91840"/>
              <a:gd name="f7" fmla="val 970722"/>
              <a:gd name="f8" fmla="val 97072"/>
              <a:gd name="f9" fmla="val 71327"/>
              <a:gd name="f10" fmla="val 10227"/>
              <a:gd name="f11" fmla="val 46636"/>
              <a:gd name="f12" fmla="val 28432"/>
              <a:gd name="f13" fmla="val 46637"/>
              <a:gd name="f14" fmla="val 4094768"/>
              <a:gd name="f15" fmla="val 4120513"/>
              <a:gd name="f16" fmla="val 4145204"/>
              <a:gd name="f17" fmla="val 4163408"/>
              <a:gd name="f18" fmla="val 4181613"/>
              <a:gd name="f19" fmla="val 873650"/>
              <a:gd name="f20" fmla="val 899395"/>
              <a:gd name="f21" fmla="val 924086"/>
              <a:gd name="f22" fmla="val 942290"/>
              <a:gd name="f23" fmla="val 4145203"/>
              <a:gd name="f24" fmla="val 960495"/>
              <a:gd name="f25" fmla="val 924085"/>
              <a:gd name="f26" fmla="+- 0 0 -90"/>
              <a:gd name="f27" fmla="*/ f3 1 4191840"/>
              <a:gd name="f28" fmla="*/ f4 1 970722"/>
              <a:gd name="f29" fmla="+- f7 0 f5"/>
              <a:gd name="f30" fmla="+- f6 0 f5"/>
              <a:gd name="f31" fmla="*/ f26 f0 1"/>
              <a:gd name="f32" fmla="*/ f30 1 4191840"/>
              <a:gd name="f33" fmla="*/ f29 1 970722"/>
              <a:gd name="f34" fmla="*/ 0 f30 1"/>
              <a:gd name="f35" fmla="*/ 97072 f29 1"/>
              <a:gd name="f36" fmla="*/ 28432 f30 1"/>
              <a:gd name="f37" fmla="*/ 28432 f29 1"/>
              <a:gd name="f38" fmla="*/ 97072 f30 1"/>
              <a:gd name="f39" fmla="*/ 0 f29 1"/>
              <a:gd name="f40" fmla="*/ 4094768 f30 1"/>
              <a:gd name="f41" fmla="*/ 4163408 f30 1"/>
              <a:gd name="f42" fmla="*/ 4191840 f30 1"/>
              <a:gd name="f43" fmla="*/ 873650 f29 1"/>
              <a:gd name="f44" fmla="*/ 942290 f29 1"/>
              <a:gd name="f45" fmla="*/ 970722 f29 1"/>
              <a:gd name="f46" fmla="*/ f31 1 f2"/>
              <a:gd name="f47" fmla="*/ f34 1 4191840"/>
              <a:gd name="f48" fmla="*/ f35 1 970722"/>
              <a:gd name="f49" fmla="*/ f36 1 4191840"/>
              <a:gd name="f50" fmla="*/ f37 1 970722"/>
              <a:gd name="f51" fmla="*/ f38 1 4191840"/>
              <a:gd name="f52" fmla="*/ f39 1 970722"/>
              <a:gd name="f53" fmla="*/ f40 1 4191840"/>
              <a:gd name="f54" fmla="*/ f41 1 4191840"/>
              <a:gd name="f55" fmla="*/ f42 1 4191840"/>
              <a:gd name="f56" fmla="*/ f43 1 970722"/>
              <a:gd name="f57" fmla="*/ f44 1 970722"/>
              <a:gd name="f58" fmla="*/ f45 1 970722"/>
              <a:gd name="f59" fmla="*/ f5 1 f32"/>
              <a:gd name="f60" fmla="*/ f6 1 f32"/>
              <a:gd name="f61" fmla="*/ f5 1 f33"/>
              <a:gd name="f62" fmla="*/ f7 1 f33"/>
              <a:gd name="f63" fmla="+- f46 0 f1"/>
              <a:gd name="f64" fmla="*/ f47 1 f32"/>
              <a:gd name="f65" fmla="*/ f48 1 f33"/>
              <a:gd name="f66" fmla="*/ f49 1 f32"/>
              <a:gd name="f67" fmla="*/ f50 1 f33"/>
              <a:gd name="f68" fmla="*/ f51 1 f32"/>
              <a:gd name="f69" fmla="*/ f52 1 f33"/>
              <a:gd name="f70" fmla="*/ f53 1 f32"/>
              <a:gd name="f71" fmla="*/ f54 1 f32"/>
              <a:gd name="f72" fmla="*/ f55 1 f32"/>
              <a:gd name="f73" fmla="*/ f56 1 f33"/>
              <a:gd name="f74" fmla="*/ f57 1 f33"/>
              <a:gd name="f75" fmla="*/ f58 1 f33"/>
              <a:gd name="f76" fmla="*/ f59 f27 1"/>
              <a:gd name="f77" fmla="*/ f60 f27 1"/>
              <a:gd name="f78" fmla="*/ f62 f28 1"/>
              <a:gd name="f79" fmla="*/ f61 f28 1"/>
              <a:gd name="f80" fmla="*/ f64 f27 1"/>
              <a:gd name="f81" fmla="*/ f65 f28 1"/>
              <a:gd name="f82" fmla="*/ f66 f27 1"/>
              <a:gd name="f83" fmla="*/ f67 f28 1"/>
              <a:gd name="f84" fmla="*/ f68 f27 1"/>
              <a:gd name="f85" fmla="*/ f69 f28 1"/>
              <a:gd name="f86" fmla="*/ f70 f27 1"/>
              <a:gd name="f87" fmla="*/ f71 f27 1"/>
              <a:gd name="f88" fmla="*/ f72 f27 1"/>
              <a:gd name="f89" fmla="*/ f73 f28 1"/>
              <a:gd name="f90" fmla="*/ f74 f28 1"/>
              <a:gd name="f91" fmla="*/ f75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3">
                <a:pos x="f80" y="f81"/>
              </a:cxn>
              <a:cxn ang="f63">
                <a:pos x="f82" y="f83"/>
              </a:cxn>
              <a:cxn ang="f63">
                <a:pos x="f84" y="f85"/>
              </a:cxn>
              <a:cxn ang="f63">
                <a:pos x="f86" y="f85"/>
              </a:cxn>
              <a:cxn ang="f63">
                <a:pos x="f87" y="f83"/>
              </a:cxn>
              <a:cxn ang="f63">
                <a:pos x="f88" y="f81"/>
              </a:cxn>
              <a:cxn ang="f63">
                <a:pos x="f88" y="f89"/>
              </a:cxn>
              <a:cxn ang="f63">
                <a:pos x="f87" y="f90"/>
              </a:cxn>
              <a:cxn ang="f63">
                <a:pos x="f86" y="f91"/>
              </a:cxn>
              <a:cxn ang="f63">
                <a:pos x="f84" y="f91"/>
              </a:cxn>
              <a:cxn ang="f63">
                <a:pos x="f82" y="f90"/>
              </a:cxn>
              <a:cxn ang="f63">
                <a:pos x="f80" y="f89"/>
              </a:cxn>
              <a:cxn ang="f63">
                <a:pos x="f80" y="f81"/>
              </a:cxn>
            </a:cxnLst>
            <a:rect l="f76" t="f79" r="f77" b="f78"/>
            <a:pathLst>
              <a:path w="4191840" h="970722">
                <a:moveTo>
                  <a:pt x="f5" y="f8"/>
                </a:moveTo>
                <a:cubicBezTo>
                  <a:pt x="f5" y="f9"/>
                  <a:pt x="f10" y="f11"/>
                  <a:pt x="f12" y="f12"/>
                </a:cubicBezTo>
                <a:cubicBezTo>
                  <a:pt x="f13" y="f10"/>
                  <a:pt x="f9" y="f5"/>
                  <a:pt x="f8" y="f5"/>
                </a:cubicBezTo>
                <a:lnTo>
                  <a:pt x="f14" y="f5"/>
                </a:lnTo>
                <a:cubicBezTo>
                  <a:pt x="f15" y="f5"/>
                  <a:pt x="f16" y="f10"/>
                  <a:pt x="f17" y="f12"/>
                </a:cubicBezTo>
                <a:cubicBezTo>
                  <a:pt x="f18" y="f13"/>
                  <a:pt x="f6" y="f9"/>
                  <a:pt x="f6" y="f8"/>
                </a:cubicBezTo>
                <a:lnTo>
                  <a:pt x="f6" y="f19"/>
                </a:lnTo>
                <a:cubicBezTo>
                  <a:pt x="f6" y="f20"/>
                  <a:pt x="f18" y="f21"/>
                  <a:pt x="f17" y="f22"/>
                </a:cubicBezTo>
                <a:cubicBezTo>
                  <a:pt x="f23" y="f24"/>
                  <a:pt x="f15" y="f7"/>
                  <a:pt x="f14" y="f7"/>
                </a:cubicBezTo>
                <a:lnTo>
                  <a:pt x="f8" y="f7"/>
                </a:lnTo>
                <a:cubicBezTo>
                  <a:pt x="f9" y="f7"/>
                  <a:pt x="f11" y="f24"/>
                  <a:pt x="f12" y="f22"/>
                </a:cubicBezTo>
                <a:cubicBezTo>
                  <a:pt x="f10" y="f25"/>
                  <a:pt x="f5" y="f20"/>
                  <a:pt x="f5" y="f19"/>
                </a:cubicBezTo>
                <a:lnTo>
                  <a:pt x="f5" y="f8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  <a:ln w="25402">
            <a:solidFill>
              <a:srgbClr val="3D426B"/>
            </a:solidFill>
            <a:prstDash val="solid"/>
          </a:ln>
        </p:spPr>
        <p:txBody>
          <a:bodyPr lIns="69247" tIns="56546" rIns="69247" bIns="56546" anchor="ctr"/>
          <a:lstStyle/>
          <a:p>
            <a:pPr marL="342900" indent="-342900" algn="just">
              <a:buClr>
                <a:schemeClr val="accent6"/>
              </a:buClr>
              <a:defRPr/>
            </a:pPr>
            <a:r>
              <a:rPr lang="pt-BR" dirty="0">
                <a:solidFill>
                  <a:schemeClr val="bg1"/>
                </a:solidFill>
                <a:latin typeface="Comic Sans MS" pitchFamily="66" charset="0"/>
              </a:rPr>
              <a:t>     Pode a formação contínua der entendida como aperfeiçoamento teórico-prático contínuo em torno dos atuais temas pedagógicos, metodológicos e das TICs, proporcionando condições para que o educador possa enfrentar os novos paradigmas da educação e as mudanças tecnológicas e científicas do novo milênio?</a:t>
            </a: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179388" y="109538"/>
            <a:ext cx="8229600" cy="798512"/>
          </a:xfrm>
          <a:prstGeom prst="rect">
            <a:avLst/>
          </a:prstGeom>
        </p:spPr>
        <p:txBody>
          <a:bodyPr/>
          <a:lstStyle/>
          <a:p>
            <a:pPr marL="54864" algn="r" fontAlgn="auto"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Questões de Investigação</a:t>
            </a:r>
          </a:p>
        </p:txBody>
      </p:sp>
      <p:grpSp>
        <p:nvGrpSpPr>
          <p:cNvPr id="14342" name="Grupo 9"/>
          <p:cNvGrpSpPr>
            <a:grpSpLocks/>
          </p:cNvGrpSpPr>
          <p:nvPr/>
        </p:nvGrpSpPr>
        <p:grpSpPr bwMode="auto">
          <a:xfrm>
            <a:off x="0" y="836613"/>
            <a:ext cx="9144000" cy="215900"/>
            <a:chOff x="0" y="764704"/>
            <a:chExt cx="9144000" cy="216024"/>
          </a:xfrm>
        </p:grpSpPr>
        <p:pic>
          <p:nvPicPr>
            <p:cNvPr id="1434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64704"/>
              <a:ext cx="9144000" cy="164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08720"/>
              <a:ext cx="9144000" cy="7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Seta para a direita 29"/>
          <p:cNvSpPr/>
          <p:nvPr/>
        </p:nvSpPr>
        <p:spPr>
          <a:xfrm rot="1429902">
            <a:off x="250825" y="1484313"/>
            <a:ext cx="360363" cy="50482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1" name="Seta para a direita 30"/>
          <p:cNvSpPr/>
          <p:nvPr/>
        </p:nvSpPr>
        <p:spPr>
          <a:xfrm rot="1429902">
            <a:off x="266700" y="3048000"/>
            <a:ext cx="358775" cy="50482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2" name="Seta para a direita 31"/>
          <p:cNvSpPr/>
          <p:nvPr/>
        </p:nvSpPr>
        <p:spPr>
          <a:xfrm rot="1429902">
            <a:off x="266700" y="4848225"/>
            <a:ext cx="358775" cy="50482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12576" y="260648"/>
            <a:ext cx="8435280" cy="5760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4400" dirty="0" smtClean="0"/>
              <a:t> </a:t>
            </a:r>
            <a:r>
              <a:rPr lang="pt-BR" sz="4000" dirty="0" smtClean="0"/>
              <a:t>Perfil Institucional do CENSA</a:t>
            </a:r>
            <a:endParaRPr lang="pt-BR" sz="4000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445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27313" y="2565400"/>
            <a:ext cx="3600450" cy="24177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5" name="Retângulo 5"/>
          <p:cNvSpPr>
            <a:spLocks noChangeArrowheads="1"/>
          </p:cNvSpPr>
          <p:nvPr/>
        </p:nvSpPr>
        <p:spPr bwMode="auto">
          <a:xfrm>
            <a:off x="323850" y="1125538"/>
            <a:ext cx="8496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>
                <a:latin typeface="Comic Sans MS" pitchFamily="66" charset="0"/>
                <a:cs typeface="Times New Roman" pitchFamily="18" charset="0"/>
              </a:rPr>
              <a:t>Escola Salesiana das Filhas de Maria Auxiliadora, que segue os princípios de Dom Bosco e Madre Mazzarello, inspirados nos valores cristãos, tendo como marca o paradigma explicitado na Carta de Princípios das Escolas Salesianas – FMA Brasil, 1988: “educar para a formação da pessoa humana”. </a:t>
            </a:r>
            <a:endParaRPr lang="pt-BR">
              <a:latin typeface="Comic Sans MS" pitchFamily="66" charset="0"/>
            </a:endParaRPr>
          </a:p>
        </p:txBody>
      </p:sp>
      <p:grpSp>
        <p:nvGrpSpPr>
          <p:cNvPr id="15366" name="Grupo 9"/>
          <p:cNvGrpSpPr>
            <a:grpSpLocks/>
          </p:cNvGrpSpPr>
          <p:nvPr/>
        </p:nvGrpSpPr>
        <p:grpSpPr bwMode="auto">
          <a:xfrm>
            <a:off x="0" y="836613"/>
            <a:ext cx="9144000" cy="215900"/>
            <a:chOff x="0" y="764704"/>
            <a:chExt cx="9144000" cy="216024"/>
          </a:xfrm>
        </p:grpSpPr>
        <p:pic>
          <p:nvPicPr>
            <p:cNvPr id="1537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764704"/>
              <a:ext cx="9144000" cy="164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908720"/>
              <a:ext cx="9144000" cy="7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" name="Diagrama 8"/>
          <p:cNvGraphicFramePr/>
          <p:nvPr/>
        </p:nvGraphicFramePr>
        <p:xfrm>
          <a:off x="35496" y="4437112"/>
          <a:ext cx="883912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Seta curvada à direita 9"/>
          <p:cNvSpPr>
            <a:spLocks noChangeArrowheads="1"/>
          </p:cNvSpPr>
          <p:nvPr/>
        </p:nvSpPr>
        <p:spPr bwMode="auto">
          <a:xfrm>
            <a:off x="1692275" y="2349500"/>
            <a:ext cx="719138" cy="863600"/>
          </a:xfrm>
          <a:prstGeom prst="curvedRightArrow">
            <a:avLst>
              <a:gd name="adj1" fmla="val 25018"/>
              <a:gd name="adj2" fmla="val 50037"/>
              <a:gd name="adj3" fmla="val 25000"/>
            </a:avLst>
          </a:prstGeom>
          <a:solidFill>
            <a:srgbClr val="FFCC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38100" dir="5400000" rotWithShape="0">
              <a:srgbClr val="000000">
                <a:alpha val="43137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PT">
              <a:latin typeface="+mn-lt"/>
              <a:cs typeface="+mn-cs"/>
            </a:endParaRPr>
          </a:p>
        </p:txBody>
      </p:sp>
      <p:sp>
        <p:nvSpPr>
          <p:cNvPr id="11" name="Seta para baixo 10"/>
          <p:cNvSpPr/>
          <p:nvPr/>
        </p:nvSpPr>
        <p:spPr>
          <a:xfrm>
            <a:off x="4140200" y="4941888"/>
            <a:ext cx="647700" cy="431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-27384"/>
            <a:ext cx="2232248" cy="792088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pt-BR" sz="3200" b="1" dirty="0" smtClean="0"/>
              <a:t>O CENSA</a:t>
            </a:r>
            <a:endParaRPr lang="pt-BR" sz="3200" b="1" dirty="0"/>
          </a:p>
        </p:txBody>
      </p:sp>
      <p:sp>
        <p:nvSpPr>
          <p:cNvPr id="7" name="Retângulo 6"/>
          <p:cNvSpPr/>
          <p:nvPr/>
        </p:nvSpPr>
        <p:spPr>
          <a:xfrm>
            <a:off x="683568" y="3284984"/>
            <a:ext cx="345638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cs typeface="Arial" pitchFamily="34" charset="0"/>
              </a:rPr>
              <a:t>Comunicadores</a:t>
            </a:r>
          </a:p>
        </p:txBody>
      </p:sp>
      <p:sp>
        <p:nvSpPr>
          <p:cNvPr id="8" name="Seta para baixo 7"/>
          <p:cNvSpPr/>
          <p:nvPr/>
        </p:nvSpPr>
        <p:spPr>
          <a:xfrm>
            <a:off x="1908175" y="4149725"/>
            <a:ext cx="792163" cy="47942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1600" y="4725144"/>
            <a:ext cx="27363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cs typeface="Arial" pitchFamily="34" charset="0"/>
              </a:rPr>
              <a:t>Informação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499992" y="4725144"/>
            <a:ext cx="3600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cs typeface="Arial" pitchFamily="34" charset="0"/>
              </a:rPr>
              <a:t>Conhecimento</a:t>
            </a:r>
          </a:p>
        </p:txBody>
      </p:sp>
      <p:sp>
        <p:nvSpPr>
          <p:cNvPr id="12" name="Seta para a direita 11"/>
          <p:cNvSpPr/>
          <p:nvPr/>
        </p:nvSpPr>
        <p:spPr>
          <a:xfrm>
            <a:off x="3708400" y="4797425"/>
            <a:ext cx="792163" cy="4318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Seta em curva para a esquerda 12"/>
          <p:cNvSpPr/>
          <p:nvPr/>
        </p:nvSpPr>
        <p:spPr>
          <a:xfrm>
            <a:off x="8172450" y="5084763"/>
            <a:ext cx="576263" cy="1081087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419872" y="5805264"/>
            <a:ext cx="468052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/>
                <a:cs typeface="Arial" pitchFamily="34" charset="0"/>
              </a:rPr>
              <a:t>SABEDORIA</a:t>
            </a:r>
          </a:p>
        </p:txBody>
      </p:sp>
      <p:pic>
        <p:nvPicPr>
          <p:cNvPr id="16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445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/>
          <a:srcRect l="17983" t="9469" r="18372" b="15719"/>
          <a:stretch>
            <a:fillRect/>
          </a:stretch>
        </p:blipFill>
        <p:spPr bwMode="auto">
          <a:xfrm>
            <a:off x="2539368" y="747479"/>
            <a:ext cx="3832832" cy="2374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5848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Delimitação do estudo</a:t>
            </a:r>
            <a:r>
              <a:rPr lang="pt-B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	</a:t>
            </a:r>
            <a:endParaRPr lang="pt-B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445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Grupo 9"/>
          <p:cNvGrpSpPr>
            <a:grpSpLocks/>
          </p:cNvGrpSpPr>
          <p:nvPr/>
        </p:nvGrpSpPr>
        <p:grpSpPr bwMode="auto">
          <a:xfrm>
            <a:off x="0" y="836613"/>
            <a:ext cx="9144000" cy="215900"/>
            <a:chOff x="0" y="764704"/>
            <a:chExt cx="9144000" cy="216024"/>
          </a:xfrm>
        </p:grpSpPr>
        <p:pic>
          <p:nvPicPr>
            <p:cNvPr id="174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764704"/>
              <a:ext cx="9144000" cy="164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908720"/>
              <a:ext cx="9144000" cy="7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0" name="Diagrama 9"/>
          <p:cNvGraphicFramePr/>
          <p:nvPr/>
        </p:nvGraphicFramePr>
        <p:xfrm>
          <a:off x="179512" y="1628800"/>
          <a:ext cx="87849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96552" y="0"/>
            <a:ext cx="8229600" cy="847856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Organização da Investigação</a:t>
            </a:r>
            <a:endParaRPr lang="pt-BR" sz="32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6238"/>
            <a:ext cx="8686800" cy="4525962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pt-BR" b="1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</a:rPr>
              <a:t>FUNDAMENTAÇÃO TEÓRICA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pt-BR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pt-BR" sz="2000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pt-BR" sz="2000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pt-BR" sz="2000" b="1" dirty="0" smtClean="0">
                <a:solidFill>
                  <a:srgbClr val="FFFFFF"/>
                </a:solidFill>
                <a:latin typeface="Comic Sans MS" pitchFamily="66" charset="0"/>
              </a:rPr>
              <a:t>As TICs e o trabalho escolar      	  A inserção das TICs 					   no   processo de aprendizagem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pt-BR" sz="20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pt-BR" sz="20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pt-BR" sz="20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pt-BR" sz="20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pt-BR" sz="2000" b="1" dirty="0" smtClean="0">
                <a:solidFill>
                  <a:srgbClr val="FFFFFF"/>
                </a:solidFill>
                <a:latin typeface="Comic Sans MS" pitchFamily="66" charset="0"/>
              </a:rPr>
              <a:t>A formação docente e as novas tecnologias da informação e da comunicação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pt-BR" sz="2000" b="1" dirty="0" smtClean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4" name="Texto explicativo em setas cruzadas 3"/>
          <p:cNvSpPr/>
          <p:nvPr/>
        </p:nvSpPr>
        <p:spPr>
          <a:xfrm>
            <a:off x="4283075" y="2228850"/>
            <a:ext cx="936625" cy="2424113"/>
          </a:xfrm>
          <a:prstGeom prst="quad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445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8" name="Grupo 9"/>
          <p:cNvGrpSpPr>
            <a:grpSpLocks/>
          </p:cNvGrpSpPr>
          <p:nvPr/>
        </p:nvGrpSpPr>
        <p:grpSpPr bwMode="auto">
          <a:xfrm>
            <a:off x="0" y="836613"/>
            <a:ext cx="9144000" cy="215900"/>
            <a:chOff x="0" y="764704"/>
            <a:chExt cx="9144000" cy="216024"/>
          </a:xfrm>
        </p:grpSpPr>
        <p:pic>
          <p:nvPicPr>
            <p:cNvPr id="1843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64704"/>
              <a:ext cx="9144000" cy="164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908720"/>
              <a:ext cx="9144000" cy="7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ção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ção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undiçã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768</TotalTime>
  <Words>1082</Words>
  <Application>Microsoft Office PowerPoint</Application>
  <PresentationFormat>Apresentação no Ecrã (4:3)</PresentationFormat>
  <Paragraphs>214</Paragraphs>
  <Slides>27</Slides>
  <Notes>1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27</vt:i4>
      </vt:variant>
    </vt:vector>
  </HeadingPairs>
  <TitlesOfParts>
    <vt:vector size="36" baseType="lpstr">
      <vt:lpstr>Rockwell</vt:lpstr>
      <vt:lpstr>Arial</vt:lpstr>
      <vt:lpstr>Wingdings 2</vt:lpstr>
      <vt:lpstr>Calibri</vt:lpstr>
      <vt:lpstr>Comic Sans MS</vt:lpstr>
      <vt:lpstr>Wingdings</vt:lpstr>
      <vt:lpstr>Times New Roman</vt:lpstr>
      <vt:lpstr>Fundição</vt:lpstr>
      <vt:lpstr>Planilha do Microsoft Office Excel</vt:lpstr>
      <vt:lpstr>Diapositivo 1</vt:lpstr>
      <vt:lpstr>Diapositivo 2</vt:lpstr>
      <vt:lpstr>Diapositivo 3</vt:lpstr>
      <vt:lpstr>Objetivos Específicos</vt:lpstr>
      <vt:lpstr>Diapositivo 5</vt:lpstr>
      <vt:lpstr> Perfil Institucional do CENSA</vt:lpstr>
      <vt:lpstr>O CENSA</vt:lpstr>
      <vt:lpstr>Delimitação do estudo </vt:lpstr>
      <vt:lpstr>Organização da Investigação</vt:lpstr>
      <vt:lpstr>AS TECNOLOGIAS DA INFORMAÇÃO E COMUNICAÇÃO E O TRABALHO ESCOLAR</vt:lpstr>
      <vt:lpstr>AS TECNOLOGIAS DA INFORMAÇÃO E COMUNICAÇÃO  E O TRABALHO ESCOLAR</vt:lpstr>
      <vt:lpstr>A INSERÇÃO DAS TICS NO PROCESSO DE APRENDIZAGEM</vt:lpstr>
      <vt:lpstr>A INSERÇÃO DAS TICS NO PROCESSO DE APRENDIZAGEM</vt:lpstr>
      <vt:lpstr>Diapositivo 14</vt:lpstr>
      <vt:lpstr>A FORMAÇÃO DOCENTE  E AS NOVAS TIC</vt:lpstr>
      <vt:lpstr>A FORMAÇÃO DOCENTE  E AS NOVAS TIC</vt:lpstr>
      <vt:lpstr>Metodologia 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</vt:vector>
  </TitlesOfParts>
  <Company>=D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Mestrado em Ciências da Educação:    Especialização em Administração e Gestão Educacional</dc:title>
  <dc:creator>Ana Letícia</dc:creator>
  <cp:lastModifiedBy>Anokas</cp:lastModifiedBy>
  <cp:revision>91</cp:revision>
  <dcterms:created xsi:type="dcterms:W3CDTF">2012-08-08T11:37:41Z</dcterms:created>
  <dcterms:modified xsi:type="dcterms:W3CDTF">2012-10-07T17:42:22Z</dcterms:modified>
</cp:coreProperties>
</file>