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58" r:id="rId7"/>
    <p:sldId id="260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5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BED8-24C6-4449-B008-B7EA3C073197}" type="datetimeFigureOut">
              <a:rPr lang="pt-PT" smtClean="0"/>
              <a:t>04-06-2012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5ECC-0E8A-4508-8A9C-432116CDE1FD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BED8-24C6-4449-B008-B7EA3C073197}" type="datetimeFigureOut">
              <a:rPr lang="pt-PT" smtClean="0"/>
              <a:t>04-06-2012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5ECC-0E8A-4508-8A9C-432116CDE1FD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BED8-24C6-4449-B008-B7EA3C073197}" type="datetimeFigureOut">
              <a:rPr lang="pt-PT" smtClean="0"/>
              <a:t>04-06-2012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5ECC-0E8A-4508-8A9C-432116CDE1FD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BED8-24C6-4449-B008-B7EA3C073197}" type="datetimeFigureOut">
              <a:rPr lang="pt-PT" smtClean="0"/>
              <a:t>04-06-2012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5ECC-0E8A-4508-8A9C-432116CDE1FD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BED8-24C6-4449-B008-B7EA3C073197}" type="datetimeFigureOut">
              <a:rPr lang="pt-PT" smtClean="0"/>
              <a:t>04-06-2012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5ECC-0E8A-4508-8A9C-432116CDE1FD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BED8-24C6-4449-B008-B7EA3C073197}" type="datetimeFigureOut">
              <a:rPr lang="pt-PT" smtClean="0"/>
              <a:t>04-06-2012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5ECC-0E8A-4508-8A9C-432116CDE1FD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BED8-24C6-4449-B008-B7EA3C073197}" type="datetimeFigureOut">
              <a:rPr lang="pt-PT" smtClean="0"/>
              <a:t>04-06-2012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5ECC-0E8A-4508-8A9C-432116CDE1FD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BED8-24C6-4449-B008-B7EA3C073197}" type="datetimeFigureOut">
              <a:rPr lang="pt-PT" smtClean="0"/>
              <a:t>04-06-2012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5ECC-0E8A-4508-8A9C-432116CDE1FD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BED8-24C6-4449-B008-B7EA3C073197}" type="datetimeFigureOut">
              <a:rPr lang="pt-PT" smtClean="0"/>
              <a:t>04-06-2012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5ECC-0E8A-4508-8A9C-432116CDE1FD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BED8-24C6-4449-B008-B7EA3C073197}" type="datetimeFigureOut">
              <a:rPr lang="pt-PT" smtClean="0"/>
              <a:t>04-06-2012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5ECC-0E8A-4508-8A9C-432116CDE1FD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BED8-24C6-4449-B008-B7EA3C073197}" type="datetimeFigureOut">
              <a:rPr lang="pt-PT" smtClean="0"/>
              <a:t>04-06-2012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65ECC-0E8A-4508-8A9C-432116CDE1FD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9BED8-24C6-4449-B008-B7EA3C073197}" type="datetimeFigureOut">
              <a:rPr lang="pt-PT" smtClean="0"/>
              <a:t>04-06-2012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65ECC-0E8A-4508-8A9C-432116CDE1FD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576" y="2852936"/>
            <a:ext cx="7772400" cy="1470025"/>
          </a:xfrm>
        </p:spPr>
        <p:txBody>
          <a:bodyPr/>
          <a:lstStyle/>
          <a:p>
            <a:r>
              <a:rPr lang="pt-PT" dirty="0" smtClean="0"/>
              <a:t>Trabalhos dos alunos</a:t>
            </a:r>
            <a:endParaRPr lang="pt-PT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99592" y="26064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400" dirty="0" smtClean="0">
                <a:latin typeface="+mj-lt"/>
                <a:ea typeface="+mj-ea"/>
                <a:cs typeface="+mj-cs"/>
              </a:rPr>
              <a:t>Escola Secundária Gabriel Pereira</a:t>
            </a:r>
            <a:endParaRPr kumimoji="0" lang="pt-PT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em Título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0"/>
            <a:ext cx="4852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Sem Título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1" y="1268760"/>
            <a:ext cx="3406711" cy="4813995"/>
          </a:xfrm>
        </p:spPr>
      </p:pic>
      <p:pic>
        <p:nvPicPr>
          <p:cNvPr id="5" name="Imagem 4" descr="Sem Título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268760"/>
            <a:ext cx="3456384" cy="48851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em Título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5894" y="0"/>
            <a:ext cx="4852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em Título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52211" cy="6858000"/>
          </a:xfrm>
          <a:prstGeom prst="rect">
            <a:avLst/>
          </a:prstGeom>
        </p:spPr>
      </p:pic>
      <p:pic>
        <p:nvPicPr>
          <p:cNvPr id="3" name="Imagem 2" descr="Sem Título-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1789" y="0"/>
            <a:ext cx="4852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em Título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442947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em Título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52211" cy="6858000"/>
          </a:xfrm>
          <a:prstGeom prst="rect">
            <a:avLst/>
          </a:prstGeom>
        </p:spPr>
      </p:pic>
      <p:pic>
        <p:nvPicPr>
          <p:cNvPr id="5" name="Imagem 4" descr="Sem Título-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em Título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52211" cy="6858000"/>
          </a:xfrm>
          <a:prstGeom prst="rect">
            <a:avLst/>
          </a:prstGeom>
        </p:spPr>
      </p:pic>
      <p:pic>
        <p:nvPicPr>
          <p:cNvPr id="3" name="Imagem 2" descr="Sem Título-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em Título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52211" cy="6858000"/>
          </a:xfrm>
          <a:prstGeom prst="rect">
            <a:avLst/>
          </a:prstGeom>
        </p:spPr>
      </p:pic>
      <p:pic>
        <p:nvPicPr>
          <p:cNvPr id="3" name="Imagem 2" descr="Sem Título-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0"/>
            <a:ext cx="4852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em Título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1789" y="0"/>
            <a:ext cx="4852211" cy="6858000"/>
          </a:xfrm>
          <a:prstGeom prst="rect">
            <a:avLst/>
          </a:prstGeom>
        </p:spPr>
      </p:pic>
      <p:pic>
        <p:nvPicPr>
          <p:cNvPr id="5" name="Imagem 4" descr="Sem Título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283967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</Words>
  <Application>Microsoft Office PowerPoint</Application>
  <PresentationFormat>Apresentação no Ecrã (4:3)</PresentationFormat>
  <Paragraphs>2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1" baseType="lpstr">
      <vt:lpstr>Tema do Office</vt:lpstr>
      <vt:lpstr>Trabalhos dos alunos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Trabalhos dos alunos</dc:title>
  <dc:creator>30353</dc:creator>
  <cp:lastModifiedBy>30353</cp:lastModifiedBy>
  <cp:revision>1</cp:revision>
  <dcterms:created xsi:type="dcterms:W3CDTF">2012-06-04T11:00:18Z</dcterms:created>
  <dcterms:modified xsi:type="dcterms:W3CDTF">2012-06-04T11:08:47Z</dcterms:modified>
</cp:coreProperties>
</file>